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2"/>
  </p:notesMasterIdLst>
  <p:sldIdLst>
    <p:sldId id="256" r:id="rId5"/>
    <p:sldId id="503" r:id="rId6"/>
    <p:sldId id="484" r:id="rId7"/>
    <p:sldId id="504" r:id="rId8"/>
    <p:sldId id="485" r:id="rId9"/>
    <p:sldId id="486" r:id="rId10"/>
    <p:sldId id="487" r:id="rId11"/>
    <p:sldId id="505" r:id="rId12"/>
    <p:sldId id="488" r:id="rId13"/>
    <p:sldId id="506" r:id="rId14"/>
    <p:sldId id="489" r:id="rId15"/>
    <p:sldId id="490" r:id="rId16"/>
    <p:sldId id="507" r:id="rId17"/>
    <p:sldId id="514" r:id="rId18"/>
    <p:sldId id="492" r:id="rId19"/>
    <p:sldId id="508" r:id="rId20"/>
    <p:sldId id="491" r:id="rId21"/>
    <p:sldId id="510" r:id="rId22"/>
    <p:sldId id="513" r:id="rId23"/>
    <p:sldId id="515" r:id="rId24"/>
    <p:sldId id="516" r:id="rId25"/>
    <p:sldId id="511" r:id="rId26"/>
    <p:sldId id="509" r:id="rId27"/>
    <p:sldId id="495" r:id="rId28"/>
    <p:sldId id="494" r:id="rId29"/>
    <p:sldId id="496" r:id="rId30"/>
    <p:sldId id="497" r:id="rId31"/>
    <p:sldId id="517" r:id="rId32"/>
    <p:sldId id="498" r:id="rId33"/>
    <p:sldId id="499" r:id="rId34"/>
    <p:sldId id="500" r:id="rId35"/>
    <p:sldId id="501" r:id="rId36"/>
    <p:sldId id="502" r:id="rId37"/>
    <p:sldId id="518" r:id="rId38"/>
    <p:sldId id="482" r:id="rId39"/>
    <p:sldId id="467" r:id="rId40"/>
    <p:sldId id="294" r:id="rId4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3C8"/>
    <a:srgbClr val="53BDB5"/>
    <a:srgbClr val="0492C8"/>
    <a:srgbClr val="5AC49D"/>
    <a:srgbClr val="00BEE3"/>
    <a:srgbClr val="00BFB6"/>
    <a:srgbClr val="489677"/>
    <a:srgbClr val="57C59B"/>
    <a:srgbClr val="51B590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FBE5B7-3113-A941-AE4F-DB9F3493EAE0}" v="23" dt="2020-02-12T14:31:40.556"/>
    <p1510:client id="{58E638E7-DF0C-E4E6-A577-F5CFBA748B44}" v="1" dt="2020-02-25T09:55:57.562"/>
    <p1510:client id="{9209F50D-3468-3F8D-040D-76FE579FBDA7}" v="386" dt="2020-02-25T15:35:57.586"/>
    <p1510:client id="{C2BD2B4B-3010-A103-26FD-84683DE0A453}" v="153" dt="2020-03-03T14:07:39.340"/>
    <p1510:client id="{FC2C8EE3-F8F7-9EB5-B7EC-BF3A247EED38}" v="123" dt="2020-03-02T09:45:03.6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06" autoAdjust="0"/>
    <p:restoredTop sz="81557" autoAdjust="0"/>
  </p:normalViewPr>
  <p:slideViewPr>
    <p:cSldViewPr snapToGrid="0" snapToObjects="1">
      <p:cViewPr varScale="1">
        <p:scale>
          <a:sx n="121" d="100"/>
          <a:sy n="121" d="100"/>
        </p:scale>
        <p:origin x="18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E7EAA-DEF6-BF48-877D-021E0C6CA113}" type="datetimeFigureOut">
              <a:rPr lang="nl-NL" smtClean="0"/>
              <a:t>27-03-20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62EFF-BC31-8045-96A0-66A368973E9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237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DA33D2B0-2D0B-B341-B9CC-B3B30A82EC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68685" y="4604397"/>
            <a:ext cx="4521032" cy="842793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WELKOM!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30A0380-F902-1F44-80FF-E0102D6B21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8685" y="3538846"/>
            <a:ext cx="4980884" cy="901164"/>
          </a:xfrm>
          <a:prstGeom prst="rect">
            <a:avLst/>
          </a:prstGeom>
          <a:ln w="57150">
            <a:solidFill>
              <a:schemeClr val="tx1"/>
            </a:solidFill>
            <a:miter lim="800000"/>
          </a:ln>
        </p:spPr>
        <p:txBody>
          <a:bodyPr lIns="144000" tIns="72000" rIns="144000" bIns="72000"/>
          <a:lstStyle>
            <a:lvl1pPr>
              <a:defRPr sz="6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TITEL SLIDE</a:t>
            </a:r>
          </a:p>
        </p:txBody>
      </p:sp>
    </p:spTree>
    <p:extLst>
      <p:ext uri="{BB962C8B-B14F-4D97-AF65-F5344CB8AC3E}">
        <p14:creationId xmlns:p14="http://schemas.microsoft.com/office/powerpoint/2010/main" val="1597278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I] - Low title -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C7DE714-0DFD-4A4B-BBE5-19C6459C43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0130" y="1651608"/>
            <a:ext cx="4464050" cy="38227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D34EBF14-0EE2-064C-A433-7C8595F3D7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20" y="2502286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15" name="Tijdelijke aanduiding voor titel 6">
            <a:extLst>
              <a:ext uri="{FF2B5EF4-FFF2-40B4-BE49-F238E27FC236}">
                <a16:creationId xmlns:a16="http://schemas.microsoft.com/office/drawing/2014/main" id="{064E4BC8-F217-144E-91AE-283511597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BF3A8FD4-01D4-A049-870C-AEED9F26CEF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95420" y="3719246"/>
            <a:ext cx="4648200" cy="1755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76094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I] - Low title -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5">
            <a:extLst>
              <a:ext uri="{FF2B5EF4-FFF2-40B4-BE49-F238E27FC236}">
                <a16:creationId xmlns:a16="http://schemas.microsoft.com/office/drawing/2014/main" id="{00559315-8B0A-FB48-B54B-4884AA0D9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29456"/>
            <a:ext cx="4863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A7C5E23-A933-964D-9C23-C983711C673D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jdelijke aanduiding voor titel 6">
            <a:extLst>
              <a:ext uri="{FF2B5EF4-FFF2-40B4-BE49-F238E27FC236}">
                <a16:creationId xmlns:a16="http://schemas.microsoft.com/office/drawing/2014/main" id="{1A81798C-1332-0741-87E2-ABCAC54EF4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2608668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W] - High title -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3">
            <a:extLst>
              <a:ext uri="{FF2B5EF4-FFF2-40B4-BE49-F238E27FC236}">
                <a16:creationId xmlns:a16="http://schemas.microsoft.com/office/drawing/2014/main" id="{ACA77EB1-BA69-6E46-9CA2-FB59FCD9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0809227C-0297-024B-94BC-049C56A9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4419" y="1825100"/>
            <a:ext cx="480058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47C17C2C-ECF3-0649-8496-861F67DC3B1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80455" y="1825100"/>
            <a:ext cx="4814048" cy="3820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/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 marL="1371600" indent="0">
              <a:buClr>
                <a:schemeClr val="accent1"/>
              </a:buClr>
              <a:buNone/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  <a:lvl8pPr>
              <a:buClr>
                <a:schemeClr val="accent1"/>
              </a:buClr>
              <a:defRPr sz="1400"/>
            </a:lvl8pPr>
            <a:lvl9pPr>
              <a:buClr>
                <a:schemeClr val="accent1"/>
              </a:buClr>
              <a:defRPr sz="1400"/>
            </a:lvl9pPr>
          </a:lstStyle>
          <a:p>
            <a:pPr lvl="0"/>
            <a:r>
              <a:rPr lang="nl-NL" dirty="0" err="1"/>
              <a:t>Gentur</a:t>
            </a:r>
            <a:r>
              <a:rPr lang="nl-NL" dirty="0"/>
              <a:t>? </a:t>
            </a:r>
            <a:r>
              <a:rPr lang="nl-NL" dirty="0" err="1"/>
              <a:t>Ratiat</a:t>
            </a:r>
            <a:r>
              <a:rPr lang="nl-NL" dirty="0"/>
              <a:t> </a:t>
            </a:r>
            <a:r>
              <a:rPr lang="nl-NL" dirty="0" err="1"/>
              <a:t>licius</a:t>
            </a:r>
            <a:r>
              <a:rPr lang="nl-NL" dirty="0"/>
              <a:t>, </a:t>
            </a:r>
            <a:r>
              <a:rPr lang="nl-NL" dirty="0" err="1"/>
              <a:t>sectur</a:t>
            </a:r>
            <a:r>
              <a:rPr lang="nl-NL" dirty="0"/>
              <a:t>, tem </a:t>
            </a:r>
            <a:r>
              <a:rPr lang="nl-NL" dirty="0" err="1"/>
              <a:t>faccull</a:t>
            </a:r>
            <a:r>
              <a:rPr lang="nl-NL" dirty="0"/>
              <a:t> </a:t>
            </a:r>
            <a:r>
              <a:rPr lang="nl-NL" dirty="0" err="1"/>
              <a:t>aboruptatis</a:t>
            </a:r>
            <a:r>
              <a:rPr lang="nl-NL" dirty="0"/>
              <a:t> </a:t>
            </a:r>
            <a:r>
              <a:rPr lang="nl-NL" dirty="0" err="1"/>
              <a:t>nonsequis</a:t>
            </a:r>
            <a:r>
              <a:rPr lang="nl-NL" dirty="0"/>
              <a:t> </a:t>
            </a:r>
            <a:r>
              <a:rPr lang="nl-NL" dirty="0" err="1"/>
              <a:t>velitas</a:t>
            </a:r>
            <a:r>
              <a:rPr lang="nl-NL" dirty="0"/>
              <a:t> </a:t>
            </a:r>
            <a:r>
              <a:rPr lang="nl-NL" dirty="0" err="1"/>
              <a:t>est</a:t>
            </a:r>
            <a:r>
              <a:rPr lang="nl-NL" dirty="0"/>
              <a:t>, cum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seque</a:t>
            </a:r>
            <a:r>
              <a:rPr lang="nl-NL" dirty="0"/>
              <a:t> </a:t>
            </a:r>
            <a:r>
              <a:rPr lang="nl-NL" dirty="0" err="1"/>
              <a:t>optur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</a:t>
            </a:r>
            <a:r>
              <a:rPr lang="nl-NL" dirty="0" err="1"/>
              <a:t>nia</a:t>
            </a:r>
            <a:r>
              <a:rPr lang="nl-NL" dirty="0"/>
              <a:t> ad que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oditist</a:t>
            </a:r>
            <a:r>
              <a:rPr lang="nl-NL" dirty="0"/>
              <a:t> </a:t>
            </a:r>
            <a:r>
              <a:rPr lang="nl-NL" dirty="0" err="1"/>
              <a:t>atibus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ilibus</a:t>
            </a:r>
            <a:r>
              <a:rPr lang="nl-NL" dirty="0"/>
              <a:t>, consent </a:t>
            </a:r>
            <a:r>
              <a:rPr lang="nl-NL" dirty="0" err="1"/>
              <a:t>dunti</a:t>
            </a:r>
            <a:r>
              <a:rPr lang="nl-NL" dirty="0"/>
              <a:t> te </a:t>
            </a:r>
            <a:r>
              <a:rPr lang="nl-NL" dirty="0" err="1"/>
              <a:t>volenimus</a:t>
            </a:r>
            <a:r>
              <a:rPr lang="nl-NL" dirty="0"/>
              <a:t> </a:t>
            </a:r>
            <a:r>
              <a:rPr lang="nl-NL" dirty="0" err="1"/>
              <a:t>verupta</a:t>
            </a:r>
            <a:r>
              <a:rPr lang="nl-NL" dirty="0"/>
              <a:t> </a:t>
            </a:r>
            <a:r>
              <a:rPr lang="nl-NL" dirty="0" err="1"/>
              <a:t>ecabor</a:t>
            </a:r>
            <a:r>
              <a:rPr lang="nl-NL" dirty="0"/>
              <a:t> </a:t>
            </a:r>
            <a:r>
              <a:rPr lang="nl-NL" dirty="0" err="1"/>
              <a:t>reperatum</a:t>
            </a:r>
            <a:r>
              <a:rPr lang="nl-NL" dirty="0"/>
              <a:t> </a:t>
            </a:r>
            <a:r>
              <a:rPr lang="nl-NL" dirty="0" err="1"/>
              <a:t>quae</a:t>
            </a:r>
            <a:r>
              <a:rPr lang="nl-NL" dirty="0"/>
              <a:t> </a:t>
            </a:r>
            <a:r>
              <a:rPr lang="nl-NL" dirty="0" err="1"/>
              <a:t>inum</a:t>
            </a:r>
            <a:r>
              <a:rPr lang="nl-NL" dirty="0"/>
              <a:t>, </a:t>
            </a:r>
            <a:r>
              <a:rPr lang="nl-NL" dirty="0" err="1"/>
              <a:t>totatur</a:t>
            </a:r>
            <a:r>
              <a:rPr lang="nl-NL" dirty="0"/>
              <a:t>, </a:t>
            </a:r>
            <a:r>
              <a:rPr lang="nl-NL" dirty="0" err="1"/>
              <a:t>aliciust</a:t>
            </a:r>
            <a:r>
              <a:rPr lang="nl-NL" dirty="0"/>
              <a:t> </a:t>
            </a:r>
            <a:r>
              <a:rPr lang="nl-NL" dirty="0" err="1"/>
              <a:t>reri</a:t>
            </a:r>
            <a:r>
              <a:rPr lang="nl-NL" dirty="0"/>
              <a:t> </a:t>
            </a:r>
            <a:r>
              <a:rPr lang="nl-NL" dirty="0" err="1"/>
              <a:t>asperio</a:t>
            </a:r>
            <a:r>
              <a:rPr lang="nl-NL" dirty="0"/>
              <a:t> vit fuga. Nam </a:t>
            </a:r>
            <a:r>
              <a:rPr lang="nl-NL" dirty="0" err="1"/>
              <a:t>am</a:t>
            </a:r>
            <a:r>
              <a:rPr lang="nl-NL" dirty="0"/>
              <a:t> as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testiore</a:t>
            </a:r>
            <a:r>
              <a:rPr lang="nl-NL" dirty="0"/>
              <a:t>, </a:t>
            </a:r>
            <a:r>
              <a:rPr lang="nl-NL" dirty="0" err="1"/>
              <a:t>officip</a:t>
            </a:r>
            <a:r>
              <a:rPr lang="nl-NL" dirty="0"/>
              <a:t> </a:t>
            </a:r>
            <a:r>
              <a:rPr lang="nl-NL" dirty="0" err="1"/>
              <a:t>itatemposa</a:t>
            </a:r>
            <a:r>
              <a:rPr lang="nl-NL" dirty="0"/>
              <a:t> de cum</a:t>
            </a:r>
          </a:p>
          <a:p>
            <a:pPr lvl="0"/>
            <a:br>
              <a:rPr lang="nl-NL" dirty="0"/>
            </a:br>
            <a:r>
              <a:rPr lang="nl-NL" dirty="0" err="1"/>
              <a:t>Quatectia</a:t>
            </a:r>
            <a:r>
              <a:rPr lang="nl-NL" dirty="0"/>
              <a:t> </a:t>
            </a:r>
            <a:r>
              <a:rPr lang="nl-NL" dirty="0" err="1"/>
              <a:t>viducias</a:t>
            </a:r>
            <a:r>
              <a:rPr lang="nl-NL" dirty="0"/>
              <a:t> </a:t>
            </a:r>
            <a:r>
              <a:rPr lang="nl-NL" dirty="0" err="1"/>
              <a:t>volectatis</a:t>
            </a:r>
            <a:r>
              <a:rPr lang="nl-NL" dirty="0"/>
              <a:t> </a:t>
            </a:r>
            <a:r>
              <a:rPr lang="nl-NL" dirty="0" err="1"/>
              <a:t>idit</a:t>
            </a:r>
            <a:r>
              <a:rPr lang="nl-NL" dirty="0"/>
              <a:t> </a:t>
            </a:r>
            <a:r>
              <a:rPr lang="nl-NL" dirty="0" err="1"/>
              <a:t>dolesent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</a:t>
            </a:r>
            <a:r>
              <a:rPr lang="nl-NL" dirty="0" err="1"/>
              <a:t>utendam</a:t>
            </a:r>
            <a:r>
              <a:rPr lang="nl-NL" dirty="0"/>
              <a:t> volute </a:t>
            </a:r>
            <a:r>
              <a:rPr lang="nl-NL" dirty="0" err="1"/>
              <a:t>omnis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sitae</a:t>
            </a:r>
            <a:r>
              <a:rPr lang="nl-NL" dirty="0"/>
              <a:t> dollenis </a:t>
            </a:r>
            <a:r>
              <a:rPr lang="nl-NL" dirty="0" err="1"/>
              <a:t>acepta</a:t>
            </a:r>
            <a:r>
              <a:rPr lang="nl-NL" dirty="0"/>
              <a:t> </a:t>
            </a:r>
            <a:r>
              <a:rPr lang="nl-NL" dirty="0" err="1"/>
              <a:t>poraeptasit</a:t>
            </a:r>
            <a:r>
              <a:rPr lang="nl-NL" dirty="0"/>
              <a:t> </a:t>
            </a:r>
            <a:r>
              <a:rPr lang="nl-NL" dirty="0" err="1"/>
              <a:t>vellese</a:t>
            </a:r>
            <a:r>
              <a:rPr lang="nl-NL" dirty="0"/>
              <a:t> </a:t>
            </a:r>
            <a:r>
              <a:rPr lang="nl-NL" dirty="0" err="1"/>
              <a:t>ceperiatio</a:t>
            </a:r>
            <a:r>
              <a:rPr lang="nl-NL" dirty="0"/>
              <a:t>. Tis </a:t>
            </a:r>
            <a:r>
              <a:rPr lang="nl-NL" dirty="0" err="1"/>
              <a:t>num</a:t>
            </a:r>
            <a:r>
              <a:rPr lang="nl-NL" dirty="0"/>
              <a:t> et </a:t>
            </a:r>
            <a:r>
              <a:rPr lang="nl-NL" dirty="0" err="1"/>
              <a:t>accaept</a:t>
            </a:r>
            <a:r>
              <a:rPr lang="nl-NL" dirty="0"/>
              <a:t> </a:t>
            </a:r>
            <a:r>
              <a:rPr lang="nl-NL" dirty="0" err="1"/>
              <a:t>aquatin</a:t>
            </a:r>
            <a:r>
              <a:rPr lang="nl-NL" dirty="0"/>
              <a:t> </a:t>
            </a:r>
            <a:r>
              <a:rPr lang="nl-NL" dirty="0" err="1"/>
              <a:t>resto</a:t>
            </a:r>
            <a:r>
              <a:rPr lang="nl-NL" dirty="0"/>
              <a:t> </a:t>
            </a:r>
            <a:r>
              <a:rPr lang="nl-NL" dirty="0" err="1"/>
              <a:t>blam</a:t>
            </a:r>
            <a:r>
              <a:rPr lang="nl-NL" dirty="0"/>
              <a:t> </a:t>
            </a:r>
            <a:r>
              <a:rPr lang="nl-NL" dirty="0" err="1"/>
              <a:t>harum</a:t>
            </a:r>
            <a:r>
              <a:rPr lang="nl-NL" dirty="0"/>
              <a:t> </a:t>
            </a:r>
            <a:r>
              <a:rPr lang="nl-NL" dirty="0" err="1"/>
              <a:t>aci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et fuga. </a:t>
            </a:r>
            <a:r>
              <a:rPr lang="nl-NL" dirty="0" err="1"/>
              <a:t>Nem</a:t>
            </a:r>
            <a:r>
              <a:rPr lang="nl-NL" dirty="0"/>
              <a:t> </a:t>
            </a:r>
            <a:r>
              <a:rPr lang="nl-NL" dirty="0" err="1"/>
              <a:t>eosam</a:t>
            </a:r>
            <a:r>
              <a:rPr lang="nl-NL" dirty="0"/>
              <a:t> </a:t>
            </a:r>
            <a:r>
              <a:rPr lang="nl-NL" dirty="0" err="1"/>
              <a:t>sequide</a:t>
            </a:r>
            <a:r>
              <a:rPr lang="nl-NL" dirty="0"/>
              <a:t> </a:t>
            </a:r>
            <a:r>
              <a:rPr lang="nl-NL" dirty="0" err="1"/>
              <a:t>lescid</a:t>
            </a:r>
            <a:r>
              <a:rPr lang="nl-NL" dirty="0"/>
              <a:t> </a:t>
            </a:r>
            <a:r>
              <a:rPr lang="nl-NL" dirty="0" err="1"/>
              <a:t>quature</a:t>
            </a:r>
            <a:r>
              <a:rPr lang="nl-NL" dirty="0"/>
              <a:t> dus, </a:t>
            </a:r>
            <a:r>
              <a:rPr lang="nl-NL" dirty="0" err="1"/>
              <a:t>nonsequiae</a:t>
            </a:r>
            <a:r>
              <a:rPr lang="nl-NL" dirty="0"/>
              <a:t> </a:t>
            </a:r>
            <a:r>
              <a:rPr lang="nl-NL" dirty="0" err="1"/>
              <a:t>etusdae</a:t>
            </a:r>
            <a:r>
              <a:rPr lang="nl-NL" dirty="0"/>
              <a:t>.</a:t>
            </a:r>
          </a:p>
          <a:p>
            <a:pPr lvl="0"/>
            <a:br>
              <a:rPr lang="nl-NL" dirty="0"/>
            </a:br>
            <a:r>
              <a:rPr lang="nl-NL" dirty="0" err="1"/>
              <a:t>Quatectia</a:t>
            </a:r>
            <a:r>
              <a:rPr lang="nl-NL" dirty="0"/>
              <a:t> </a:t>
            </a:r>
            <a:r>
              <a:rPr lang="nl-NL" dirty="0" err="1"/>
              <a:t>viducias</a:t>
            </a:r>
            <a:r>
              <a:rPr lang="nl-NL" dirty="0"/>
              <a:t> </a:t>
            </a:r>
            <a:r>
              <a:rPr lang="nl-NL" dirty="0" err="1"/>
              <a:t>volectatis</a:t>
            </a:r>
            <a:r>
              <a:rPr lang="nl-NL" dirty="0"/>
              <a:t> </a:t>
            </a:r>
            <a:r>
              <a:rPr lang="nl-NL" dirty="0" err="1"/>
              <a:t>idit</a:t>
            </a:r>
            <a:r>
              <a:rPr lang="nl-NL" dirty="0"/>
              <a:t> </a:t>
            </a:r>
            <a:r>
              <a:rPr lang="nl-NL" dirty="0" err="1"/>
              <a:t>dolesent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</a:t>
            </a:r>
            <a:r>
              <a:rPr lang="nl-NL" dirty="0" err="1"/>
              <a:t>utendam</a:t>
            </a:r>
            <a:r>
              <a:rPr lang="nl-NL" dirty="0"/>
              <a:t> volute </a:t>
            </a:r>
            <a:r>
              <a:rPr lang="nl-NL" dirty="0" err="1"/>
              <a:t>omnis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sitae</a:t>
            </a:r>
            <a:r>
              <a:rPr lang="nl-NL" dirty="0"/>
              <a:t> dollenis </a:t>
            </a:r>
            <a:r>
              <a:rPr lang="nl-NL" dirty="0" err="1"/>
              <a:t>acepta</a:t>
            </a:r>
            <a:r>
              <a:rPr lang="nl-NL" dirty="0"/>
              <a:t> </a:t>
            </a:r>
            <a:r>
              <a:rPr lang="nl-NL" dirty="0" err="1"/>
              <a:t>poraeptasit</a:t>
            </a:r>
            <a:r>
              <a:rPr lang="nl-NL" dirty="0"/>
              <a:t> </a:t>
            </a:r>
            <a:r>
              <a:rPr lang="nl-NL" dirty="0" err="1"/>
              <a:t>vellese</a:t>
            </a:r>
            <a:r>
              <a:rPr lang="nl-NL" dirty="0"/>
              <a:t> </a:t>
            </a:r>
            <a:r>
              <a:rPr lang="nl-NL" dirty="0" err="1"/>
              <a:t>ceperiatio</a:t>
            </a:r>
            <a:r>
              <a:rPr lang="nl-NL" dirty="0"/>
              <a:t>. Tis </a:t>
            </a:r>
            <a:r>
              <a:rPr lang="nl-NL" dirty="0" err="1"/>
              <a:t>num</a:t>
            </a:r>
            <a:r>
              <a:rPr lang="nl-NL" dirty="0"/>
              <a:t> et </a:t>
            </a:r>
            <a:r>
              <a:rPr lang="nl-NL" dirty="0" err="1"/>
              <a:t>accaept</a:t>
            </a:r>
            <a:r>
              <a:rPr lang="nl-NL" dirty="0"/>
              <a:t> </a:t>
            </a:r>
            <a:r>
              <a:rPr lang="nl-NL" dirty="0" err="1"/>
              <a:t>aquatin</a:t>
            </a:r>
            <a:r>
              <a:rPr lang="nl-NL" dirty="0"/>
              <a:t> </a:t>
            </a:r>
            <a:r>
              <a:rPr lang="nl-NL" dirty="0" err="1"/>
              <a:t>resto</a:t>
            </a:r>
            <a:r>
              <a:rPr lang="nl-NL" dirty="0"/>
              <a:t> </a:t>
            </a:r>
            <a:r>
              <a:rPr lang="nl-NL" dirty="0" err="1"/>
              <a:t>blam</a:t>
            </a:r>
            <a:r>
              <a:rPr lang="nl-NL" dirty="0"/>
              <a:t> </a:t>
            </a:r>
            <a:r>
              <a:rPr lang="nl-NL" dirty="0" err="1"/>
              <a:t>harum</a:t>
            </a:r>
            <a:r>
              <a:rPr lang="nl-NL" dirty="0"/>
              <a:t> </a:t>
            </a:r>
            <a:r>
              <a:rPr lang="nl-NL" dirty="0" err="1"/>
              <a:t>aci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et fuga. </a:t>
            </a:r>
            <a:r>
              <a:rPr lang="nl-NL" dirty="0" err="1"/>
              <a:t>Nem</a:t>
            </a:r>
            <a:r>
              <a:rPr lang="nl-NL" dirty="0"/>
              <a:t> </a:t>
            </a:r>
            <a:r>
              <a:rPr lang="nl-NL" dirty="0" err="1"/>
              <a:t>eosam</a:t>
            </a:r>
            <a:r>
              <a:rPr lang="nl-NL" dirty="0"/>
              <a:t> </a:t>
            </a:r>
            <a:r>
              <a:rPr lang="nl-NL" dirty="0" err="1"/>
              <a:t>sequide</a:t>
            </a:r>
            <a:r>
              <a:rPr lang="nl-NL" dirty="0"/>
              <a:t> </a:t>
            </a:r>
            <a:r>
              <a:rPr lang="nl-NL" dirty="0" err="1"/>
              <a:t>lescid</a:t>
            </a:r>
            <a:r>
              <a:rPr lang="nl-NL" dirty="0"/>
              <a:t> </a:t>
            </a:r>
            <a:r>
              <a:rPr lang="nl-NL" dirty="0" err="1"/>
              <a:t>quature</a:t>
            </a:r>
            <a:r>
              <a:rPr lang="nl-NL" dirty="0"/>
              <a:t> dus, </a:t>
            </a:r>
            <a:r>
              <a:rPr lang="nl-NL" dirty="0" err="1"/>
              <a:t>nonsequiae</a:t>
            </a:r>
            <a:r>
              <a:rPr lang="nl-NL" dirty="0"/>
              <a:t> </a:t>
            </a:r>
            <a:r>
              <a:rPr lang="nl-NL" dirty="0" err="1"/>
              <a:t>etusdae</a:t>
            </a:r>
            <a:r>
              <a:rPr lang="nl-NL" dirty="0"/>
              <a:t>.</a:t>
            </a:r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5253F487-F785-8B45-9CED-A415A7C8840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20952" y="3042059"/>
            <a:ext cx="4814047" cy="2603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Daepedi</a:t>
            </a:r>
            <a:r>
              <a:rPr lang="nl-NL" dirty="0"/>
              <a:t> </a:t>
            </a:r>
            <a:r>
              <a:rPr lang="nl-NL" dirty="0" err="1"/>
              <a:t>taquam</a:t>
            </a:r>
            <a:r>
              <a:rPr lang="nl-NL" dirty="0"/>
              <a:t> que </a:t>
            </a:r>
            <a:r>
              <a:rPr lang="nl-NL" dirty="0" err="1"/>
              <a:t>porendae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, </a:t>
            </a:r>
            <a:r>
              <a:rPr lang="nl-NL" dirty="0" err="1"/>
              <a:t>volesti</a:t>
            </a:r>
            <a:r>
              <a:rPr lang="nl-NL" dirty="0"/>
              <a:t> </a:t>
            </a:r>
            <a:r>
              <a:rPr lang="nl-NL" dirty="0" err="1"/>
              <a:t>untotatem</a:t>
            </a:r>
            <a:r>
              <a:rPr lang="nl-NL" dirty="0"/>
              <a:t>. Ut </a:t>
            </a:r>
            <a:r>
              <a:rPr lang="nl-NL" dirty="0" err="1"/>
              <a:t>eatur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Fic</a:t>
            </a:r>
            <a:r>
              <a:rPr lang="nl-NL" dirty="0"/>
              <a:t> te </a:t>
            </a:r>
            <a:r>
              <a:rPr lang="nl-NL" dirty="0" err="1"/>
              <a:t>iunt</a:t>
            </a:r>
            <a:r>
              <a:rPr lang="nl-NL" dirty="0"/>
              <a:t> </a:t>
            </a:r>
            <a:r>
              <a:rPr lang="nl-NL" dirty="0" err="1"/>
              <a:t>audisim</a:t>
            </a:r>
            <a:r>
              <a:rPr lang="nl-NL" dirty="0"/>
              <a:t> </a:t>
            </a:r>
            <a:r>
              <a:rPr lang="nl-NL" dirty="0" err="1"/>
              <a:t>ossunt</a:t>
            </a:r>
            <a:r>
              <a:rPr lang="nl-NL" dirty="0"/>
              <a:t> ent prest, ut </a:t>
            </a:r>
            <a:r>
              <a:rPr lang="nl-NL" dirty="0" err="1"/>
              <a:t>estion</a:t>
            </a:r>
            <a:r>
              <a:rPr lang="nl-NL" dirty="0"/>
              <a:t> </a:t>
            </a:r>
            <a:r>
              <a:rPr lang="nl-NL" dirty="0" err="1"/>
              <a:t>corem</a:t>
            </a:r>
            <a:r>
              <a:rPr lang="nl-NL" dirty="0"/>
              <a:t> </a:t>
            </a:r>
            <a:r>
              <a:rPr lang="nl-NL" dirty="0" err="1"/>
              <a:t>quatis</a:t>
            </a:r>
            <a:r>
              <a:rPr lang="nl-NL" dirty="0"/>
              <a:t> </a:t>
            </a:r>
            <a:r>
              <a:rPr lang="nl-NL" dirty="0" err="1"/>
              <a:t>enis</a:t>
            </a:r>
            <a:r>
              <a:rPr lang="nl-NL" dirty="0"/>
              <a:t> as et </a:t>
            </a:r>
            <a:r>
              <a:rPr lang="nl-NL" dirty="0" err="1"/>
              <a:t>volorec</a:t>
            </a:r>
            <a:r>
              <a:rPr lang="nl-NL" dirty="0"/>
              <a:t> </a:t>
            </a:r>
            <a:r>
              <a:rPr lang="nl-NL" dirty="0" err="1"/>
              <a:t>tatio</a:t>
            </a:r>
            <a:r>
              <a:rPr lang="nl-NL" dirty="0"/>
              <a:t>. </a:t>
            </a:r>
            <a:r>
              <a:rPr lang="nl-NL" dirty="0" err="1"/>
              <a:t>Nequas</a:t>
            </a:r>
            <a:r>
              <a:rPr lang="nl-NL" dirty="0"/>
              <a:t> </a:t>
            </a:r>
            <a:r>
              <a:rPr lang="nl-NL" dirty="0" err="1"/>
              <a:t>erum</a:t>
            </a:r>
            <a:r>
              <a:rPr lang="nl-NL" dirty="0"/>
              <a:t> fuga. </a:t>
            </a:r>
            <a:r>
              <a:rPr lang="nl-NL" dirty="0" err="1"/>
              <a:t>Bori</a:t>
            </a:r>
            <a:r>
              <a:rPr lang="nl-NL" dirty="0"/>
              <a:t> ut </a:t>
            </a:r>
            <a:r>
              <a:rPr lang="nl-NL" dirty="0" err="1"/>
              <a:t>volorehent</a:t>
            </a:r>
            <a:r>
              <a:rPr lang="nl-NL" dirty="0"/>
              <a:t> </a:t>
            </a:r>
            <a:r>
              <a:rPr lang="nl-NL" dirty="0" err="1"/>
              <a:t>od</a:t>
            </a:r>
            <a:r>
              <a:rPr lang="nl-NL" dirty="0"/>
              <a:t> ut</a:t>
            </a:r>
          </a:p>
        </p:txBody>
      </p:sp>
    </p:spTree>
    <p:extLst>
      <p:ext uri="{BB962C8B-B14F-4D97-AF65-F5344CB8AC3E}">
        <p14:creationId xmlns:p14="http://schemas.microsoft.com/office/powerpoint/2010/main" val="2847435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W] - High title -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3">
            <a:extLst>
              <a:ext uri="{FF2B5EF4-FFF2-40B4-BE49-F238E27FC236}">
                <a16:creationId xmlns:a16="http://schemas.microsoft.com/office/drawing/2014/main" id="{ACA77EB1-BA69-6E46-9CA2-FB59FCD9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0809227C-0297-024B-94BC-049C56A9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4419" y="1825100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6" name="Tijdelijke aanduiding voor afbeelding 2">
            <a:extLst>
              <a:ext uri="{FF2B5EF4-FFF2-40B4-BE49-F238E27FC236}">
                <a16:creationId xmlns:a16="http://schemas.microsoft.com/office/drawing/2014/main" id="{D50AE3E5-ED68-2245-B88F-1EC507557C1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57727" y="1825100"/>
            <a:ext cx="4936776" cy="38227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54C9BA0B-ED3D-204C-9AA2-3E1D799B55B0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20952" y="3042059"/>
            <a:ext cx="4814047" cy="2603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Daepedi</a:t>
            </a:r>
            <a:r>
              <a:rPr lang="nl-NL" dirty="0"/>
              <a:t> </a:t>
            </a:r>
            <a:r>
              <a:rPr lang="nl-NL" dirty="0" err="1"/>
              <a:t>taquam</a:t>
            </a:r>
            <a:r>
              <a:rPr lang="nl-NL" dirty="0"/>
              <a:t> que </a:t>
            </a:r>
            <a:r>
              <a:rPr lang="nl-NL" dirty="0" err="1"/>
              <a:t>porendae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, </a:t>
            </a:r>
            <a:r>
              <a:rPr lang="nl-NL" dirty="0" err="1"/>
              <a:t>volesti</a:t>
            </a:r>
            <a:r>
              <a:rPr lang="nl-NL" dirty="0"/>
              <a:t> </a:t>
            </a:r>
            <a:r>
              <a:rPr lang="nl-NL" dirty="0" err="1"/>
              <a:t>untotatem</a:t>
            </a:r>
            <a:r>
              <a:rPr lang="nl-NL" dirty="0"/>
              <a:t>. Ut </a:t>
            </a:r>
            <a:r>
              <a:rPr lang="nl-NL" dirty="0" err="1"/>
              <a:t>eatur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Fic</a:t>
            </a:r>
            <a:r>
              <a:rPr lang="nl-NL" dirty="0"/>
              <a:t> te </a:t>
            </a:r>
            <a:r>
              <a:rPr lang="nl-NL" dirty="0" err="1"/>
              <a:t>iunt</a:t>
            </a:r>
            <a:r>
              <a:rPr lang="nl-NL" dirty="0"/>
              <a:t> </a:t>
            </a:r>
            <a:r>
              <a:rPr lang="nl-NL" dirty="0" err="1"/>
              <a:t>audisim</a:t>
            </a:r>
            <a:r>
              <a:rPr lang="nl-NL" dirty="0"/>
              <a:t> </a:t>
            </a:r>
            <a:r>
              <a:rPr lang="nl-NL" dirty="0" err="1"/>
              <a:t>ossunt</a:t>
            </a:r>
            <a:r>
              <a:rPr lang="nl-NL" dirty="0"/>
              <a:t> ent prest, ut </a:t>
            </a:r>
            <a:r>
              <a:rPr lang="nl-NL" dirty="0" err="1"/>
              <a:t>estion</a:t>
            </a:r>
            <a:r>
              <a:rPr lang="nl-NL" dirty="0"/>
              <a:t> </a:t>
            </a:r>
            <a:r>
              <a:rPr lang="nl-NL" dirty="0" err="1"/>
              <a:t>corem</a:t>
            </a:r>
            <a:r>
              <a:rPr lang="nl-NL" dirty="0"/>
              <a:t> </a:t>
            </a:r>
            <a:r>
              <a:rPr lang="nl-NL" dirty="0" err="1"/>
              <a:t>quatis</a:t>
            </a:r>
            <a:r>
              <a:rPr lang="nl-NL" dirty="0"/>
              <a:t> </a:t>
            </a:r>
            <a:r>
              <a:rPr lang="nl-NL" dirty="0" err="1"/>
              <a:t>enis</a:t>
            </a:r>
            <a:r>
              <a:rPr lang="nl-NL" dirty="0"/>
              <a:t> as et </a:t>
            </a:r>
            <a:r>
              <a:rPr lang="nl-NL" dirty="0" err="1"/>
              <a:t>volorec</a:t>
            </a:r>
            <a:r>
              <a:rPr lang="nl-NL" dirty="0"/>
              <a:t> </a:t>
            </a:r>
            <a:r>
              <a:rPr lang="nl-NL" dirty="0" err="1"/>
              <a:t>tatio</a:t>
            </a:r>
            <a:r>
              <a:rPr lang="nl-NL" dirty="0"/>
              <a:t>. </a:t>
            </a:r>
            <a:r>
              <a:rPr lang="nl-NL" dirty="0" err="1"/>
              <a:t>Nequas</a:t>
            </a:r>
            <a:r>
              <a:rPr lang="nl-NL" dirty="0"/>
              <a:t> </a:t>
            </a:r>
            <a:r>
              <a:rPr lang="nl-NL" dirty="0" err="1"/>
              <a:t>erum</a:t>
            </a:r>
            <a:r>
              <a:rPr lang="nl-NL" dirty="0"/>
              <a:t> fuga. </a:t>
            </a:r>
            <a:r>
              <a:rPr lang="nl-NL" dirty="0" err="1"/>
              <a:t>Bori</a:t>
            </a:r>
            <a:r>
              <a:rPr lang="nl-NL" dirty="0"/>
              <a:t> ut </a:t>
            </a:r>
            <a:r>
              <a:rPr lang="nl-NL" dirty="0" err="1"/>
              <a:t>volorehent</a:t>
            </a:r>
            <a:r>
              <a:rPr lang="nl-NL" dirty="0"/>
              <a:t> </a:t>
            </a:r>
            <a:r>
              <a:rPr lang="nl-NL" dirty="0" err="1"/>
              <a:t>od</a:t>
            </a:r>
            <a:r>
              <a:rPr lang="nl-NL" dirty="0"/>
              <a:t> ut</a:t>
            </a:r>
          </a:p>
        </p:txBody>
      </p:sp>
    </p:spTree>
    <p:extLst>
      <p:ext uri="{BB962C8B-B14F-4D97-AF65-F5344CB8AC3E}">
        <p14:creationId xmlns:p14="http://schemas.microsoft.com/office/powerpoint/2010/main" val="3533067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W] - High title -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>
            <a:extLst>
              <a:ext uri="{FF2B5EF4-FFF2-40B4-BE49-F238E27FC236}">
                <a16:creationId xmlns:a16="http://schemas.microsoft.com/office/drawing/2014/main" id="{4E98EFA4-8F5B-5D48-80BA-5F77065CB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</p:spTree>
    <p:extLst>
      <p:ext uri="{BB962C8B-B14F-4D97-AF65-F5344CB8AC3E}">
        <p14:creationId xmlns:p14="http://schemas.microsoft.com/office/powerpoint/2010/main" val="212205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G] - High title -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5">
            <a:extLst>
              <a:ext uri="{FF2B5EF4-FFF2-40B4-BE49-F238E27FC236}">
                <a16:creationId xmlns:a16="http://schemas.microsoft.com/office/drawing/2014/main" id="{B041D1BE-EEE8-F24D-8EC8-E825C26A5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29456"/>
            <a:ext cx="4863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A7C5E23-A933-964D-9C23-C983711C673D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5C1B999A-E97E-8547-91A4-D2C6EE587B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4419" y="1825100"/>
            <a:ext cx="480058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11" name="Titel 3">
            <a:extLst>
              <a:ext uri="{FF2B5EF4-FFF2-40B4-BE49-F238E27FC236}">
                <a16:creationId xmlns:a16="http://schemas.microsoft.com/office/drawing/2014/main" id="{9ADDCD99-8CFD-C941-A276-AD9791AA9A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70104568-1B92-C344-8D84-3325D9A7D3E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80455" y="1825100"/>
            <a:ext cx="4814048" cy="3820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/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 marL="1371600" indent="0">
              <a:buClr>
                <a:schemeClr val="accent1"/>
              </a:buClr>
              <a:buNone/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  <a:lvl8pPr>
              <a:buClr>
                <a:schemeClr val="accent1"/>
              </a:buClr>
              <a:defRPr sz="1400"/>
            </a:lvl8pPr>
            <a:lvl9pPr>
              <a:buClr>
                <a:schemeClr val="accent1"/>
              </a:buClr>
              <a:defRPr sz="1400"/>
            </a:lvl9pPr>
          </a:lstStyle>
          <a:p>
            <a:pPr lvl="0"/>
            <a:r>
              <a:rPr lang="nl-NL" dirty="0" err="1"/>
              <a:t>Gentur</a:t>
            </a:r>
            <a:r>
              <a:rPr lang="nl-NL" dirty="0"/>
              <a:t>? </a:t>
            </a:r>
            <a:r>
              <a:rPr lang="nl-NL" dirty="0" err="1"/>
              <a:t>Ratiat</a:t>
            </a:r>
            <a:r>
              <a:rPr lang="nl-NL" dirty="0"/>
              <a:t> </a:t>
            </a:r>
            <a:r>
              <a:rPr lang="nl-NL" dirty="0" err="1"/>
              <a:t>licius</a:t>
            </a:r>
            <a:r>
              <a:rPr lang="nl-NL" dirty="0"/>
              <a:t>, </a:t>
            </a:r>
            <a:r>
              <a:rPr lang="nl-NL" dirty="0" err="1"/>
              <a:t>sectur</a:t>
            </a:r>
            <a:r>
              <a:rPr lang="nl-NL" dirty="0"/>
              <a:t>, tem </a:t>
            </a:r>
            <a:r>
              <a:rPr lang="nl-NL" dirty="0" err="1"/>
              <a:t>faccull</a:t>
            </a:r>
            <a:r>
              <a:rPr lang="nl-NL" dirty="0"/>
              <a:t> </a:t>
            </a:r>
            <a:r>
              <a:rPr lang="nl-NL" dirty="0" err="1"/>
              <a:t>aboruptatis</a:t>
            </a:r>
            <a:r>
              <a:rPr lang="nl-NL" dirty="0"/>
              <a:t> </a:t>
            </a:r>
            <a:r>
              <a:rPr lang="nl-NL" dirty="0" err="1"/>
              <a:t>nonsequis</a:t>
            </a:r>
            <a:r>
              <a:rPr lang="nl-NL" dirty="0"/>
              <a:t> </a:t>
            </a:r>
            <a:r>
              <a:rPr lang="nl-NL" dirty="0" err="1"/>
              <a:t>velitas</a:t>
            </a:r>
            <a:r>
              <a:rPr lang="nl-NL" dirty="0"/>
              <a:t> </a:t>
            </a:r>
            <a:r>
              <a:rPr lang="nl-NL" dirty="0" err="1"/>
              <a:t>est</a:t>
            </a:r>
            <a:r>
              <a:rPr lang="nl-NL" dirty="0"/>
              <a:t>, cum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seque</a:t>
            </a:r>
            <a:r>
              <a:rPr lang="nl-NL" dirty="0"/>
              <a:t> </a:t>
            </a:r>
            <a:r>
              <a:rPr lang="nl-NL" dirty="0" err="1"/>
              <a:t>optur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</a:t>
            </a:r>
            <a:r>
              <a:rPr lang="nl-NL" dirty="0" err="1"/>
              <a:t>nia</a:t>
            </a:r>
            <a:r>
              <a:rPr lang="nl-NL" dirty="0"/>
              <a:t> ad que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oditist</a:t>
            </a:r>
            <a:r>
              <a:rPr lang="nl-NL" dirty="0"/>
              <a:t> </a:t>
            </a:r>
            <a:r>
              <a:rPr lang="nl-NL" dirty="0" err="1"/>
              <a:t>atibus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ilibus</a:t>
            </a:r>
            <a:r>
              <a:rPr lang="nl-NL" dirty="0"/>
              <a:t>, consent </a:t>
            </a:r>
            <a:r>
              <a:rPr lang="nl-NL" dirty="0" err="1"/>
              <a:t>dunti</a:t>
            </a:r>
            <a:r>
              <a:rPr lang="nl-NL" dirty="0"/>
              <a:t> te </a:t>
            </a:r>
            <a:r>
              <a:rPr lang="nl-NL" dirty="0" err="1"/>
              <a:t>volenimus</a:t>
            </a:r>
            <a:r>
              <a:rPr lang="nl-NL" dirty="0"/>
              <a:t> </a:t>
            </a:r>
            <a:r>
              <a:rPr lang="nl-NL" dirty="0" err="1"/>
              <a:t>verupta</a:t>
            </a:r>
            <a:r>
              <a:rPr lang="nl-NL" dirty="0"/>
              <a:t> </a:t>
            </a:r>
            <a:r>
              <a:rPr lang="nl-NL" dirty="0" err="1"/>
              <a:t>ecabor</a:t>
            </a:r>
            <a:r>
              <a:rPr lang="nl-NL" dirty="0"/>
              <a:t> </a:t>
            </a:r>
            <a:r>
              <a:rPr lang="nl-NL" dirty="0" err="1"/>
              <a:t>reperatum</a:t>
            </a:r>
            <a:r>
              <a:rPr lang="nl-NL" dirty="0"/>
              <a:t> </a:t>
            </a:r>
            <a:r>
              <a:rPr lang="nl-NL" dirty="0" err="1"/>
              <a:t>quae</a:t>
            </a:r>
            <a:r>
              <a:rPr lang="nl-NL" dirty="0"/>
              <a:t> </a:t>
            </a:r>
            <a:r>
              <a:rPr lang="nl-NL" dirty="0" err="1"/>
              <a:t>inum</a:t>
            </a:r>
            <a:r>
              <a:rPr lang="nl-NL" dirty="0"/>
              <a:t>, </a:t>
            </a:r>
            <a:r>
              <a:rPr lang="nl-NL" dirty="0" err="1"/>
              <a:t>totatur</a:t>
            </a:r>
            <a:r>
              <a:rPr lang="nl-NL" dirty="0"/>
              <a:t>, </a:t>
            </a:r>
            <a:r>
              <a:rPr lang="nl-NL" dirty="0" err="1"/>
              <a:t>aliciust</a:t>
            </a:r>
            <a:r>
              <a:rPr lang="nl-NL" dirty="0"/>
              <a:t> </a:t>
            </a:r>
            <a:r>
              <a:rPr lang="nl-NL" dirty="0" err="1"/>
              <a:t>reri</a:t>
            </a:r>
            <a:r>
              <a:rPr lang="nl-NL" dirty="0"/>
              <a:t> </a:t>
            </a:r>
            <a:r>
              <a:rPr lang="nl-NL" dirty="0" err="1"/>
              <a:t>asperio</a:t>
            </a:r>
            <a:r>
              <a:rPr lang="nl-NL" dirty="0"/>
              <a:t> vit fuga. Nam </a:t>
            </a:r>
            <a:r>
              <a:rPr lang="nl-NL" dirty="0" err="1"/>
              <a:t>am</a:t>
            </a:r>
            <a:r>
              <a:rPr lang="nl-NL" dirty="0"/>
              <a:t> as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testiore</a:t>
            </a:r>
            <a:r>
              <a:rPr lang="nl-NL" dirty="0"/>
              <a:t>, </a:t>
            </a:r>
            <a:r>
              <a:rPr lang="nl-NL" dirty="0" err="1"/>
              <a:t>officip</a:t>
            </a:r>
            <a:r>
              <a:rPr lang="nl-NL" dirty="0"/>
              <a:t> </a:t>
            </a:r>
            <a:r>
              <a:rPr lang="nl-NL" dirty="0" err="1"/>
              <a:t>itatemposa</a:t>
            </a:r>
            <a:r>
              <a:rPr lang="nl-NL" dirty="0"/>
              <a:t> de cum</a:t>
            </a:r>
          </a:p>
          <a:p>
            <a:pPr lvl="0"/>
            <a:br>
              <a:rPr lang="nl-NL" dirty="0"/>
            </a:br>
            <a:r>
              <a:rPr lang="nl-NL" dirty="0" err="1"/>
              <a:t>Quatectia</a:t>
            </a:r>
            <a:r>
              <a:rPr lang="nl-NL" dirty="0"/>
              <a:t> </a:t>
            </a:r>
            <a:r>
              <a:rPr lang="nl-NL" dirty="0" err="1"/>
              <a:t>viducias</a:t>
            </a:r>
            <a:r>
              <a:rPr lang="nl-NL" dirty="0"/>
              <a:t> </a:t>
            </a:r>
            <a:r>
              <a:rPr lang="nl-NL" dirty="0" err="1"/>
              <a:t>volectatis</a:t>
            </a:r>
            <a:r>
              <a:rPr lang="nl-NL" dirty="0"/>
              <a:t> </a:t>
            </a:r>
            <a:r>
              <a:rPr lang="nl-NL" dirty="0" err="1"/>
              <a:t>idit</a:t>
            </a:r>
            <a:r>
              <a:rPr lang="nl-NL" dirty="0"/>
              <a:t> </a:t>
            </a:r>
            <a:r>
              <a:rPr lang="nl-NL" dirty="0" err="1"/>
              <a:t>dolesent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</a:t>
            </a:r>
            <a:r>
              <a:rPr lang="nl-NL" dirty="0" err="1"/>
              <a:t>utendam</a:t>
            </a:r>
            <a:r>
              <a:rPr lang="nl-NL" dirty="0"/>
              <a:t> volute </a:t>
            </a:r>
            <a:r>
              <a:rPr lang="nl-NL" dirty="0" err="1"/>
              <a:t>omnis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sitae</a:t>
            </a:r>
            <a:r>
              <a:rPr lang="nl-NL" dirty="0"/>
              <a:t> dollenis </a:t>
            </a:r>
            <a:r>
              <a:rPr lang="nl-NL" dirty="0" err="1"/>
              <a:t>acepta</a:t>
            </a:r>
            <a:r>
              <a:rPr lang="nl-NL" dirty="0"/>
              <a:t> </a:t>
            </a:r>
            <a:r>
              <a:rPr lang="nl-NL" dirty="0" err="1"/>
              <a:t>poraeptasit</a:t>
            </a:r>
            <a:r>
              <a:rPr lang="nl-NL" dirty="0"/>
              <a:t> </a:t>
            </a:r>
            <a:r>
              <a:rPr lang="nl-NL" dirty="0" err="1"/>
              <a:t>vellese</a:t>
            </a:r>
            <a:r>
              <a:rPr lang="nl-NL" dirty="0"/>
              <a:t> </a:t>
            </a:r>
            <a:r>
              <a:rPr lang="nl-NL" dirty="0" err="1"/>
              <a:t>ceperiatio</a:t>
            </a:r>
            <a:r>
              <a:rPr lang="nl-NL" dirty="0"/>
              <a:t>. Tis </a:t>
            </a:r>
            <a:r>
              <a:rPr lang="nl-NL" dirty="0" err="1"/>
              <a:t>num</a:t>
            </a:r>
            <a:r>
              <a:rPr lang="nl-NL" dirty="0"/>
              <a:t> et </a:t>
            </a:r>
            <a:r>
              <a:rPr lang="nl-NL" dirty="0" err="1"/>
              <a:t>accaept</a:t>
            </a:r>
            <a:r>
              <a:rPr lang="nl-NL" dirty="0"/>
              <a:t> </a:t>
            </a:r>
            <a:r>
              <a:rPr lang="nl-NL" dirty="0" err="1"/>
              <a:t>aquatin</a:t>
            </a:r>
            <a:r>
              <a:rPr lang="nl-NL" dirty="0"/>
              <a:t> </a:t>
            </a:r>
            <a:r>
              <a:rPr lang="nl-NL" dirty="0" err="1"/>
              <a:t>resto</a:t>
            </a:r>
            <a:r>
              <a:rPr lang="nl-NL" dirty="0"/>
              <a:t> </a:t>
            </a:r>
            <a:r>
              <a:rPr lang="nl-NL" dirty="0" err="1"/>
              <a:t>blam</a:t>
            </a:r>
            <a:r>
              <a:rPr lang="nl-NL" dirty="0"/>
              <a:t> </a:t>
            </a:r>
            <a:r>
              <a:rPr lang="nl-NL" dirty="0" err="1"/>
              <a:t>harum</a:t>
            </a:r>
            <a:r>
              <a:rPr lang="nl-NL" dirty="0"/>
              <a:t> </a:t>
            </a:r>
            <a:r>
              <a:rPr lang="nl-NL" dirty="0" err="1"/>
              <a:t>aci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et fuga. </a:t>
            </a:r>
            <a:r>
              <a:rPr lang="nl-NL" dirty="0" err="1"/>
              <a:t>Nem</a:t>
            </a:r>
            <a:r>
              <a:rPr lang="nl-NL" dirty="0"/>
              <a:t> </a:t>
            </a:r>
            <a:r>
              <a:rPr lang="nl-NL" dirty="0" err="1"/>
              <a:t>eosam</a:t>
            </a:r>
            <a:r>
              <a:rPr lang="nl-NL" dirty="0"/>
              <a:t> </a:t>
            </a:r>
            <a:r>
              <a:rPr lang="nl-NL" dirty="0" err="1"/>
              <a:t>sequide</a:t>
            </a:r>
            <a:r>
              <a:rPr lang="nl-NL" dirty="0"/>
              <a:t> </a:t>
            </a:r>
            <a:r>
              <a:rPr lang="nl-NL" dirty="0" err="1"/>
              <a:t>lescid</a:t>
            </a:r>
            <a:r>
              <a:rPr lang="nl-NL" dirty="0"/>
              <a:t> </a:t>
            </a:r>
            <a:r>
              <a:rPr lang="nl-NL" dirty="0" err="1"/>
              <a:t>quature</a:t>
            </a:r>
            <a:r>
              <a:rPr lang="nl-NL" dirty="0"/>
              <a:t> dus, </a:t>
            </a:r>
            <a:r>
              <a:rPr lang="nl-NL" dirty="0" err="1"/>
              <a:t>nonsequiae</a:t>
            </a:r>
            <a:r>
              <a:rPr lang="nl-NL" dirty="0"/>
              <a:t> </a:t>
            </a:r>
            <a:r>
              <a:rPr lang="nl-NL" dirty="0" err="1"/>
              <a:t>etusdae</a:t>
            </a:r>
            <a:r>
              <a:rPr lang="nl-NL" dirty="0"/>
              <a:t>.</a:t>
            </a:r>
          </a:p>
          <a:p>
            <a:pPr lvl="0"/>
            <a:br>
              <a:rPr lang="nl-NL" dirty="0"/>
            </a:br>
            <a:r>
              <a:rPr lang="nl-NL" dirty="0" err="1"/>
              <a:t>Quatectia</a:t>
            </a:r>
            <a:r>
              <a:rPr lang="nl-NL" dirty="0"/>
              <a:t> </a:t>
            </a:r>
            <a:r>
              <a:rPr lang="nl-NL" dirty="0" err="1"/>
              <a:t>viducias</a:t>
            </a:r>
            <a:r>
              <a:rPr lang="nl-NL" dirty="0"/>
              <a:t> </a:t>
            </a:r>
            <a:r>
              <a:rPr lang="nl-NL" dirty="0" err="1"/>
              <a:t>volectatis</a:t>
            </a:r>
            <a:r>
              <a:rPr lang="nl-NL" dirty="0"/>
              <a:t> </a:t>
            </a:r>
            <a:r>
              <a:rPr lang="nl-NL" dirty="0" err="1"/>
              <a:t>idit</a:t>
            </a:r>
            <a:r>
              <a:rPr lang="nl-NL" dirty="0"/>
              <a:t> </a:t>
            </a:r>
            <a:r>
              <a:rPr lang="nl-NL" dirty="0" err="1"/>
              <a:t>dolesent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</a:t>
            </a:r>
            <a:r>
              <a:rPr lang="nl-NL" dirty="0" err="1"/>
              <a:t>utendam</a:t>
            </a:r>
            <a:r>
              <a:rPr lang="nl-NL" dirty="0"/>
              <a:t> volute </a:t>
            </a:r>
            <a:r>
              <a:rPr lang="nl-NL" dirty="0" err="1"/>
              <a:t>omnis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sitae</a:t>
            </a:r>
            <a:r>
              <a:rPr lang="nl-NL" dirty="0"/>
              <a:t> dollenis </a:t>
            </a:r>
            <a:r>
              <a:rPr lang="nl-NL" dirty="0" err="1"/>
              <a:t>acepta</a:t>
            </a:r>
            <a:r>
              <a:rPr lang="nl-NL" dirty="0"/>
              <a:t> </a:t>
            </a:r>
            <a:r>
              <a:rPr lang="nl-NL" dirty="0" err="1"/>
              <a:t>poraeptasit</a:t>
            </a:r>
            <a:r>
              <a:rPr lang="nl-NL" dirty="0"/>
              <a:t> </a:t>
            </a:r>
            <a:r>
              <a:rPr lang="nl-NL" dirty="0" err="1"/>
              <a:t>vellese</a:t>
            </a:r>
            <a:r>
              <a:rPr lang="nl-NL" dirty="0"/>
              <a:t> </a:t>
            </a:r>
            <a:r>
              <a:rPr lang="nl-NL" dirty="0" err="1"/>
              <a:t>ceperiatio</a:t>
            </a:r>
            <a:r>
              <a:rPr lang="nl-NL" dirty="0"/>
              <a:t>. Tis </a:t>
            </a:r>
            <a:r>
              <a:rPr lang="nl-NL" dirty="0" err="1"/>
              <a:t>num</a:t>
            </a:r>
            <a:r>
              <a:rPr lang="nl-NL" dirty="0"/>
              <a:t> et </a:t>
            </a:r>
            <a:r>
              <a:rPr lang="nl-NL" dirty="0" err="1"/>
              <a:t>accaept</a:t>
            </a:r>
            <a:r>
              <a:rPr lang="nl-NL" dirty="0"/>
              <a:t> </a:t>
            </a:r>
            <a:r>
              <a:rPr lang="nl-NL" dirty="0" err="1"/>
              <a:t>aquatin</a:t>
            </a:r>
            <a:r>
              <a:rPr lang="nl-NL" dirty="0"/>
              <a:t> </a:t>
            </a:r>
            <a:r>
              <a:rPr lang="nl-NL" dirty="0" err="1"/>
              <a:t>resto</a:t>
            </a:r>
            <a:r>
              <a:rPr lang="nl-NL" dirty="0"/>
              <a:t> </a:t>
            </a:r>
            <a:r>
              <a:rPr lang="nl-NL" dirty="0" err="1"/>
              <a:t>blam</a:t>
            </a:r>
            <a:r>
              <a:rPr lang="nl-NL" dirty="0"/>
              <a:t> </a:t>
            </a:r>
            <a:r>
              <a:rPr lang="nl-NL" dirty="0" err="1"/>
              <a:t>harum</a:t>
            </a:r>
            <a:r>
              <a:rPr lang="nl-NL" dirty="0"/>
              <a:t> </a:t>
            </a:r>
            <a:r>
              <a:rPr lang="nl-NL" dirty="0" err="1"/>
              <a:t>aci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et fuga. </a:t>
            </a:r>
            <a:r>
              <a:rPr lang="nl-NL" dirty="0" err="1"/>
              <a:t>Nem</a:t>
            </a:r>
            <a:r>
              <a:rPr lang="nl-NL" dirty="0"/>
              <a:t> </a:t>
            </a:r>
            <a:r>
              <a:rPr lang="nl-NL" dirty="0" err="1"/>
              <a:t>eosam</a:t>
            </a:r>
            <a:r>
              <a:rPr lang="nl-NL" dirty="0"/>
              <a:t> </a:t>
            </a:r>
            <a:r>
              <a:rPr lang="nl-NL" dirty="0" err="1"/>
              <a:t>sequide</a:t>
            </a:r>
            <a:r>
              <a:rPr lang="nl-NL" dirty="0"/>
              <a:t> </a:t>
            </a:r>
            <a:r>
              <a:rPr lang="nl-NL" dirty="0" err="1"/>
              <a:t>lescid</a:t>
            </a:r>
            <a:r>
              <a:rPr lang="nl-NL" dirty="0"/>
              <a:t> </a:t>
            </a:r>
            <a:r>
              <a:rPr lang="nl-NL" dirty="0" err="1"/>
              <a:t>quature</a:t>
            </a:r>
            <a:r>
              <a:rPr lang="nl-NL" dirty="0"/>
              <a:t> dus, </a:t>
            </a:r>
            <a:r>
              <a:rPr lang="nl-NL" dirty="0" err="1"/>
              <a:t>nonsequiae</a:t>
            </a:r>
            <a:r>
              <a:rPr lang="nl-NL" dirty="0"/>
              <a:t> </a:t>
            </a:r>
            <a:r>
              <a:rPr lang="nl-NL" dirty="0" err="1"/>
              <a:t>etusdae</a:t>
            </a:r>
            <a:r>
              <a:rPr lang="nl-NL" dirty="0"/>
              <a:t>.</a:t>
            </a:r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18C84A66-C50B-7C45-8E16-A766BFEA77C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20952" y="3042059"/>
            <a:ext cx="4814047" cy="2603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Daepedi</a:t>
            </a:r>
            <a:r>
              <a:rPr lang="nl-NL" dirty="0"/>
              <a:t> </a:t>
            </a:r>
            <a:r>
              <a:rPr lang="nl-NL" dirty="0" err="1"/>
              <a:t>taquam</a:t>
            </a:r>
            <a:r>
              <a:rPr lang="nl-NL" dirty="0"/>
              <a:t> que </a:t>
            </a:r>
            <a:r>
              <a:rPr lang="nl-NL" dirty="0" err="1"/>
              <a:t>porendae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, </a:t>
            </a:r>
            <a:r>
              <a:rPr lang="nl-NL" dirty="0" err="1"/>
              <a:t>volesti</a:t>
            </a:r>
            <a:r>
              <a:rPr lang="nl-NL" dirty="0"/>
              <a:t> </a:t>
            </a:r>
            <a:r>
              <a:rPr lang="nl-NL" dirty="0" err="1"/>
              <a:t>untotatem</a:t>
            </a:r>
            <a:r>
              <a:rPr lang="nl-NL" dirty="0"/>
              <a:t>. Ut </a:t>
            </a:r>
            <a:r>
              <a:rPr lang="nl-NL" dirty="0" err="1"/>
              <a:t>eatur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Fic</a:t>
            </a:r>
            <a:r>
              <a:rPr lang="nl-NL" dirty="0"/>
              <a:t> te </a:t>
            </a:r>
            <a:r>
              <a:rPr lang="nl-NL" dirty="0" err="1"/>
              <a:t>iunt</a:t>
            </a:r>
            <a:r>
              <a:rPr lang="nl-NL" dirty="0"/>
              <a:t> </a:t>
            </a:r>
            <a:r>
              <a:rPr lang="nl-NL" dirty="0" err="1"/>
              <a:t>audisim</a:t>
            </a:r>
            <a:r>
              <a:rPr lang="nl-NL" dirty="0"/>
              <a:t> </a:t>
            </a:r>
            <a:r>
              <a:rPr lang="nl-NL" dirty="0" err="1"/>
              <a:t>ossunt</a:t>
            </a:r>
            <a:r>
              <a:rPr lang="nl-NL" dirty="0"/>
              <a:t> ent prest, ut </a:t>
            </a:r>
            <a:r>
              <a:rPr lang="nl-NL" dirty="0" err="1"/>
              <a:t>estion</a:t>
            </a:r>
            <a:r>
              <a:rPr lang="nl-NL" dirty="0"/>
              <a:t> </a:t>
            </a:r>
            <a:r>
              <a:rPr lang="nl-NL" dirty="0" err="1"/>
              <a:t>corem</a:t>
            </a:r>
            <a:r>
              <a:rPr lang="nl-NL" dirty="0"/>
              <a:t> </a:t>
            </a:r>
            <a:r>
              <a:rPr lang="nl-NL" dirty="0" err="1"/>
              <a:t>quatis</a:t>
            </a:r>
            <a:r>
              <a:rPr lang="nl-NL" dirty="0"/>
              <a:t> </a:t>
            </a:r>
            <a:r>
              <a:rPr lang="nl-NL" dirty="0" err="1"/>
              <a:t>enis</a:t>
            </a:r>
            <a:r>
              <a:rPr lang="nl-NL" dirty="0"/>
              <a:t> as et </a:t>
            </a:r>
            <a:r>
              <a:rPr lang="nl-NL" dirty="0" err="1"/>
              <a:t>volorec</a:t>
            </a:r>
            <a:r>
              <a:rPr lang="nl-NL" dirty="0"/>
              <a:t> </a:t>
            </a:r>
            <a:r>
              <a:rPr lang="nl-NL" dirty="0" err="1"/>
              <a:t>tatio</a:t>
            </a:r>
            <a:r>
              <a:rPr lang="nl-NL" dirty="0"/>
              <a:t>. </a:t>
            </a:r>
            <a:r>
              <a:rPr lang="nl-NL" dirty="0" err="1"/>
              <a:t>Nequas</a:t>
            </a:r>
            <a:r>
              <a:rPr lang="nl-NL" dirty="0"/>
              <a:t> </a:t>
            </a:r>
            <a:r>
              <a:rPr lang="nl-NL" dirty="0" err="1"/>
              <a:t>erum</a:t>
            </a:r>
            <a:r>
              <a:rPr lang="nl-NL" dirty="0"/>
              <a:t> fuga. </a:t>
            </a:r>
            <a:r>
              <a:rPr lang="nl-NL" dirty="0" err="1"/>
              <a:t>Bori</a:t>
            </a:r>
            <a:r>
              <a:rPr lang="nl-NL" dirty="0"/>
              <a:t> ut </a:t>
            </a:r>
            <a:r>
              <a:rPr lang="nl-NL" dirty="0" err="1"/>
              <a:t>volorehent</a:t>
            </a:r>
            <a:r>
              <a:rPr lang="nl-NL" dirty="0"/>
              <a:t> </a:t>
            </a:r>
            <a:r>
              <a:rPr lang="nl-NL" dirty="0" err="1"/>
              <a:t>od</a:t>
            </a:r>
            <a:r>
              <a:rPr lang="nl-NL" dirty="0"/>
              <a:t> ut</a:t>
            </a:r>
          </a:p>
        </p:txBody>
      </p:sp>
    </p:spTree>
    <p:extLst>
      <p:ext uri="{BB962C8B-B14F-4D97-AF65-F5344CB8AC3E}">
        <p14:creationId xmlns:p14="http://schemas.microsoft.com/office/powerpoint/2010/main" val="1614117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G] High title -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FCB22E18-00CF-2843-B775-EF366C6A1A6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4419" y="1825100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64643330-626B-1141-A817-5C359D933FC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57727" y="1825100"/>
            <a:ext cx="4936776" cy="38227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919D9CEC-B2DA-394C-A9E6-0189BCC1CC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EEEDCD7F-F132-EA48-BE3C-4C516296F890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20952" y="3042059"/>
            <a:ext cx="4814047" cy="2603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Daepedi</a:t>
            </a:r>
            <a:r>
              <a:rPr lang="nl-NL" dirty="0"/>
              <a:t> </a:t>
            </a:r>
            <a:r>
              <a:rPr lang="nl-NL" dirty="0" err="1"/>
              <a:t>taquam</a:t>
            </a:r>
            <a:r>
              <a:rPr lang="nl-NL" dirty="0"/>
              <a:t> que </a:t>
            </a:r>
            <a:r>
              <a:rPr lang="nl-NL" dirty="0" err="1"/>
              <a:t>porendae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, </a:t>
            </a:r>
            <a:r>
              <a:rPr lang="nl-NL" dirty="0" err="1"/>
              <a:t>volesti</a:t>
            </a:r>
            <a:r>
              <a:rPr lang="nl-NL" dirty="0"/>
              <a:t> </a:t>
            </a:r>
            <a:r>
              <a:rPr lang="nl-NL" dirty="0" err="1"/>
              <a:t>untotatem</a:t>
            </a:r>
            <a:r>
              <a:rPr lang="nl-NL" dirty="0"/>
              <a:t>. Ut </a:t>
            </a:r>
            <a:r>
              <a:rPr lang="nl-NL" dirty="0" err="1"/>
              <a:t>eatur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Fic</a:t>
            </a:r>
            <a:r>
              <a:rPr lang="nl-NL" dirty="0"/>
              <a:t> te </a:t>
            </a:r>
            <a:r>
              <a:rPr lang="nl-NL" dirty="0" err="1"/>
              <a:t>iunt</a:t>
            </a:r>
            <a:r>
              <a:rPr lang="nl-NL" dirty="0"/>
              <a:t> </a:t>
            </a:r>
            <a:r>
              <a:rPr lang="nl-NL" dirty="0" err="1"/>
              <a:t>audisim</a:t>
            </a:r>
            <a:r>
              <a:rPr lang="nl-NL" dirty="0"/>
              <a:t> </a:t>
            </a:r>
            <a:r>
              <a:rPr lang="nl-NL" dirty="0" err="1"/>
              <a:t>ossunt</a:t>
            </a:r>
            <a:r>
              <a:rPr lang="nl-NL" dirty="0"/>
              <a:t> ent prest, ut </a:t>
            </a:r>
            <a:r>
              <a:rPr lang="nl-NL" dirty="0" err="1"/>
              <a:t>estion</a:t>
            </a:r>
            <a:r>
              <a:rPr lang="nl-NL" dirty="0"/>
              <a:t> </a:t>
            </a:r>
            <a:r>
              <a:rPr lang="nl-NL" dirty="0" err="1"/>
              <a:t>corem</a:t>
            </a:r>
            <a:r>
              <a:rPr lang="nl-NL" dirty="0"/>
              <a:t> </a:t>
            </a:r>
            <a:r>
              <a:rPr lang="nl-NL" dirty="0" err="1"/>
              <a:t>quatis</a:t>
            </a:r>
            <a:r>
              <a:rPr lang="nl-NL" dirty="0"/>
              <a:t> </a:t>
            </a:r>
            <a:r>
              <a:rPr lang="nl-NL" dirty="0" err="1"/>
              <a:t>enis</a:t>
            </a:r>
            <a:r>
              <a:rPr lang="nl-NL" dirty="0"/>
              <a:t> as et </a:t>
            </a:r>
            <a:r>
              <a:rPr lang="nl-NL" dirty="0" err="1"/>
              <a:t>volorec</a:t>
            </a:r>
            <a:r>
              <a:rPr lang="nl-NL" dirty="0"/>
              <a:t> </a:t>
            </a:r>
            <a:r>
              <a:rPr lang="nl-NL" dirty="0" err="1"/>
              <a:t>tatio</a:t>
            </a:r>
            <a:r>
              <a:rPr lang="nl-NL" dirty="0"/>
              <a:t>. </a:t>
            </a:r>
            <a:r>
              <a:rPr lang="nl-NL" dirty="0" err="1"/>
              <a:t>Nequas</a:t>
            </a:r>
            <a:r>
              <a:rPr lang="nl-NL" dirty="0"/>
              <a:t> </a:t>
            </a:r>
            <a:r>
              <a:rPr lang="nl-NL" dirty="0" err="1"/>
              <a:t>erum</a:t>
            </a:r>
            <a:r>
              <a:rPr lang="nl-NL" dirty="0"/>
              <a:t> fuga. </a:t>
            </a:r>
            <a:r>
              <a:rPr lang="nl-NL" dirty="0" err="1"/>
              <a:t>Bori</a:t>
            </a:r>
            <a:r>
              <a:rPr lang="nl-NL" dirty="0"/>
              <a:t> ut </a:t>
            </a:r>
            <a:r>
              <a:rPr lang="nl-NL" dirty="0" err="1"/>
              <a:t>volorehent</a:t>
            </a:r>
            <a:r>
              <a:rPr lang="nl-NL" dirty="0"/>
              <a:t> </a:t>
            </a:r>
            <a:r>
              <a:rPr lang="nl-NL" dirty="0" err="1"/>
              <a:t>od</a:t>
            </a:r>
            <a:r>
              <a:rPr lang="nl-NL" dirty="0"/>
              <a:t> ut</a:t>
            </a:r>
          </a:p>
        </p:txBody>
      </p:sp>
    </p:spTree>
    <p:extLst>
      <p:ext uri="{BB962C8B-B14F-4D97-AF65-F5344CB8AC3E}">
        <p14:creationId xmlns:p14="http://schemas.microsoft.com/office/powerpoint/2010/main" val="313910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G] - High title -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>
            <a:extLst>
              <a:ext uri="{FF2B5EF4-FFF2-40B4-BE49-F238E27FC236}">
                <a16:creationId xmlns:a16="http://schemas.microsoft.com/office/drawing/2014/main" id="{8A2602E3-CDEA-3A48-9E42-8ED3A3D2DC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</p:spTree>
    <p:extLst>
      <p:ext uri="{BB962C8B-B14F-4D97-AF65-F5344CB8AC3E}">
        <p14:creationId xmlns:p14="http://schemas.microsoft.com/office/powerpoint/2010/main" val="3611220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I] - High title -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0809227C-0297-024B-94BC-049C56A9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4419" y="1825100"/>
            <a:ext cx="480058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47213E49-CD9C-7D43-A2F2-ADFB326B8F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F162755D-C081-A443-904D-17DE1F47EE5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80455" y="1825100"/>
            <a:ext cx="4814048" cy="3820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/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 marL="1371600" indent="0">
              <a:buClr>
                <a:schemeClr val="accent1"/>
              </a:buClr>
              <a:buNone/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  <a:lvl8pPr>
              <a:buClr>
                <a:schemeClr val="accent1"/>
              </a:buClr>
              <a:defRPr sz="1400"/>
            </a:lvl8pPr>
            <a:lvl9pPr>
              <a:buClr>
                <a:schemeClr val="accent1"/>
              </a:buClr>
              <a:defRPr sz="1400"/>
            </a:lvl9pPr>
          </a:lstStyle>
          <a:p>
            <a:pPr lvl="0"/>
            <a:r>
              <a:rPr lang="nl-NL" dirty="0" err="1"/>
              <a:t>Gentur</a:t>
            </a:r>
            <a:r>
              <a:rPr lang="nl-NL" dirty="0"/>
              <a:t>? </a:t>
            </a:r>
            <a:r>
              <a:rPr lang="nl-NL" dirty="0" err="1"/>
              <a:t>Ratiat</a:t>
            </a:r>
            <a:r>
              <a:rPr lang="nl-NL" dirty="0"/>
              <a:t> </a:t>
            </a:r>
            <a:r>
              <a:rPr lang="nl-NL" dirty="0" err="1"/>
              <a:t>licius</a:t>
            </a:r>
            <a:r>
              <a:rPr lang="nl-NL" dirty="0"/>
              <a:t>, </a:t>
            </a:r>
            <a:r>
              <a:rPr lang="nl-NL" dirty="0" err="1"/>
              <a:t>sectur</a:t>
            </a:r>
            <a:r>
              <a:rPr lang="nl-NL" dirty="0"/>
              <a:t>, tem </a:t>
            </a:r>
            <a:r>
              <a:rPr lang="nl-NL" dirty="0" err="1"/>
              <a:t>faccull</a:t>
            </a:r>
            <a:r>
              <a:rPr lang="nl-NL" dirty="0"/>
              <a:t> </a:t>
            </a:r>
            <a:r>
              <a:rPr lang="nl-NL" dirty="0" err="1"/>
              <a:t>aboruptatis</a:t>
            </a:r>
            <a:r>
              <a:rPr lang="nl-NL" dirty="0"/>
              <a:t> </a:t>
            </a:r>
            <a:r>
              <a:rPr lang="nl-NL" dirty="0" err="1"/>
              <a:t>nonsequis</a:t>
            </a:r>
            <a:r>
              <a:rPr lang="nl-NL" dirty="0"/>
              <a:t> </a:t>
            </a:r>
            <a:r>
              <a:rPr lang="nl-NL" dirty="0" err="1"/>
              <a:t>velitas</a:t>
            </a:r>
            <a:r>
              <a:rPr lang="nl-NL" dirty="0"/>
              <a:t> </a:t>
            </a:r>
            <a:r>
              <a:rPr lang="nl-NL" dirty="0" err="1"/>
              <a:t>est</a:t>
            </a:r>
            <a:r>
              <a:rPr lang="nl-NL" dirty="0"/>
              <a:t>, cum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seque</a:t>
            </a:r>
            <a:r>
              <a:rPr lang="nl-NL" dirty="0"/>
              <a:t> </a:t>
            </a:r>
            <a:r>
              <a:rPr lang="nl-NL" dirty="0" err="1"/>
              <a:t>optur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</a:t>
            </a:r>
            <a:r>
              <a:rPr lang="nl-NL" dirty="0" err="1"/>
              <a:t>nia</a:t>
            </a:r>
            <a:r>
              <a:rPr lang="nl-NL" dirty="0"/>
              <a:t> ad que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oditist</a:t>
            </a:r>
            <a:r>
              <a:rPr lang="nl-NL" dirty="0"/>
              <a:t> </a:t>
            </a:r>
            <a:r>
              <a:rPr lang="nl-NL" dirty="0" err="1"/>
              <a:t>atibus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ilibus</a:t>
            </a:r>
            <a:r>
              <a:rPr lang="nl-NL" dirty="0"/>
              <a:t>, consent </a:t>
            </a:r>
            <a:r>
              <a:rPr lang="nl-NL" dirty="0" err="1"/>
              <a:t>dunti</a:t>
            </a:r>
            <a:r>
              <a:rPr lang="nl-NL" dirty="0"/>
              <a:t> te </a:t>
            </a:r>
            <a:r>
              <a:rPr lang="nl-NL" dirty="0" err="1"/>
              <a:t>volenimus</a:t>
            </a:r>
            <a:r>
              <a:rPr lang="nl-NL" dirty="0"/>
              <a:t> </a:t>
            </a:r>
            <a:r>
              <a:rPr lang="nl-NL" dirty="0" err="1"/>
              <a:t>verupta</a:t>
            </a:r>
            <a:r>
              <a:rPr lang="nl-NL" dirty="0"/>
              <a:t> </a:t>
            </a:r>
            <a:r>
              <a:rPr lang="nl-NL" dirty="0" err="1"/>
              <a:t>ecabor</a:t>
            </a:r>
            <a:r>
              <a:rPr lang="nl-NL" dirty="0"/>
              <a:t> </a:t>
            </a:r>
            <a:r>
              <a:rPr lang="nl-NL" dirty="0" err="1"/>
              <a:t>reperatum</a:t>
            </a:r>
            <a:r>
              <a:rPr lang="nl-NL" dirty="0"/>
              <a:t> </a:t>
            </a:r>
            <a:r>
              <a:rPr lang="nl-NL" dirty="0" err="1"/>
              <a:t>quae</a:t>
            </a:r>
            <a:r>
              <a:rPr lang="nl-NL" dirty="0"/>
              <a:t> </a:t>
            </a:r>
            <a:r>
              <a:rPr lang="nl-NL" dirty="0" err="1"/>
              <a:t>inum</a:t>
            </a:r>
            <a:r>
              <a:rPr lang="nl-NL" dirty="0"/>
              <a:t>, </a:t>
            </a:r>
            <a:r>
              <a:rPr lang="nl-NL" dirty="0" err="1"/>
              <a:t>totatur</a:t>
            </a:r>
            <a:r>
              <a:rPr lang="nl-NL" dirty="0"/>
              <a:t>, </a:t>
            </a:r>
            <a:r>
              <a:rPr lang="nl-NL" dirty="0" err="1"/>
              <a:t>aliciust</a:t>
            </a:r>
            <a:r>
              <a:rPr lang="nl-NL" dirty="0"/>
              <a:t> </a:t>
            </a:r>
            <a:r>
              <a:rPr lang="nl-NL" dirty="0" err="1"/>
              <a:t>reri</a:t>
            </a:r>
            <a:r>
              <a:rPr lang="nl-NL" dirty="0"/>
              <a:t> </a:t>
            </a:r>
            <a:r>
              <a:rPr lang="nl-NL" dirty="0" err="1"/>
              <a:t>asperio</a:t>
            </a:r>
            <a:r>
              <a:rPr lang="nl-NL" dirty="0"/>
              <a:t> vit fuga. Nam </a:t>
            </a:r>
            <a:r>
              <a:rPr lang="nl-NL" dirty="0" err="1"/>
              <a:t>am</a:t>
            </a:r>
            <a:r>
              <a:rPr lang="nl-NL" dirty="0"/>
              <a:t> as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testiore</a:t>
            </a:r>
            <a:r>
              <a:rPr lang="nl-NL" dirty="0"/>
              <a:t>, </a:t>
            </a:r>
            <a:r>
              <a:rPr lang="nl-NL" dirty="0" err="1"/>
              <a:t>officip</a:t>
            </a:r>
            <a:r>
              <a:rPr lang="nl-NL" dirty="0"/>
              <a:t> </a:t>
            </a:r>
            <a:r>
              <a:rPr lang="nl-NL" dirty="0" err="1"/>
              <a:t>itatemposa</a:t>
            </a:r>
            <a:r>
              <a:rPr lang="nl-NL" dirty="0"/>
              <a:t> de cum</a:t>
            </a:r>
          </a:p>
          <a:p>
            <a:pPr lvl="0"/>
            <a:br>
              <a:rPr lang="nl-NL" dirty="0"/>
            </a:br>
            <a:r>
              <a:rPr lang="nl-NL" dirty="0" err="1"/>
              <a:t>Quatectia</a:t>
            </a:r>
            <a:r>
              <a:rPr lang="nl-NL" dirty="0"/>
              <a:t> </a:t>
            </a:r>
            <a:r>
              <a:rPr lang="nl-NL" dirty="0" err="1"/>
              <a:t>viducias</a:t>
            </a:r>
            <a:r>
              <a:rPr lang="nl-NL" dirty="0"/>
              <a:t> </a:t>
            </a:r>
            <a:r>
              <a:rPr lang="nl-NL" dirty="0" err="1"/>
              <a:t>volectatis</a:t>
            </a:r>
            <a:r>
              <a:rPr lang="nl-NL" dirty="0"/>
              <a:t> </a:t>
            </a:r>
            <a:r>
              <a:rPr lang="nl-NL" dirty="0" err="1"/>
              <a:t>idit</a:t>
            </a:r>
            <a:r>
              <a:rPr lang="nl-NL" dirty="0"/>
              <a:t> </a:t>
            </a:r>
            <a:r>
              <a:rPr lang="nl-NL" dirty="0" err="1"/>
              <a:t>dolesent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</a:t>
            </a:r>
            <a:r>
              <a:rPr lang="nl-NL" dirty="0" err="1"/>
              <a:t>utendam</a:t>
            </a:r>
            <a:r>
              <a:rPr lang="nl-NL" dirty="0"/>
              <a:t> volute </a:t>
            </a:r>
            <a:r>
              <a:rPr lang="nl-NL" dirty="0" err="1"/>
              <a:t>omnis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sitae</a:t>
            </a:r>
            <a:r>
              <a:rPr lang="nl-NL" dirty="0"/>
              <a:t> dollenis </a:t>
            </a:r>
            <a:r>
              <a:rPr lang="nl-NL" dirty="0" err="1"/>
              <a:t>acepta</a:t>
            </a:r>
            <a:r>
              <a:rPr lang="nl-NL" dirty="0"/>
              <a:t> </a:t>
            </a:r>
            <a:r>
              <a:rPr lang="nl-NL" dirty="0" err="1"/>
              <a:t>poraeptasit</a:t>
            </a:r>
            <a:r>
              <a:rPr lang="nl-NL" dirty="0"/>
              <a:t> </a:t>
            </a:r>
            <a:r>
              <a:rPr lang="nl-NL" dirty="0" err="1"/>
              <a:t>vellese</a:t>
            </a:r>
            <a:r>
              <a:rPr lang="nl-NL" dirty="0"/>
              <a:t> </a:t>
            </a:r>
            <a:r>
              <a:rPr lang="nl-NL" dirty="0" err="1"/>
              <a:t>ceperiatio</a:t>
            </a:r>
            <a:r>
              <a:rPr lang="nl-NL" dirty="0"/>
              <a:t>. Tis </a:t>
            </a:r>
            <a:r>
              <a:rPr lang="nl-NL" dirty="0" err="1"/>
              <a:t>num</a:t>
            </a:r>
            <a:r>
              <a:rPr lang="nl-NL" dirty="0"/>
              <a:t> et </a:t>
            </a:r>
            <a:r>
              <a:rPr lang="nl-NL" dirty="0" err="1"/>
              <a:t>accaept</a:t>
            </a:r>
            <a:r>
              <a:rPr lang="nl-NL" dirty="0"/>
              <a:t> </a:t>
            </a:r>
            <a:r>
              <a:rPr lang="nl-NL" dirty="0" err="1"/>
              <a:t>aquatin</a:t>
            </a:r>
            <a:r>
              <a:rPr lang="nl-NL" dirty="0"/>
              <a:t> </a:t>
            </a:r>
            <a:r>
              <a:rPr lang="nl-NL" dirty="0" err="1"/>
              <a:t>resto</a:t>
            </a:r>
            <a:r>
              <a:rPr lang="nl-NL" dirty="0"/>
              <a:t> </a:t>
            </a:r>
            <a:r>
              <a:rPr lang="nl-NL" dirty="0" err="1"/>
              <a:t>blam</a:t>
            </a:r>
            <a:r>
              <a:rPr lang="nl-NL" dirty="0"/>
              <a:t> </a:t>
            </a:r>
            <a:r>
              <a:rPr lang="nl-NL" dirty="0" err="1"/>
              <a:t>harum</a:t>
            </a:r>
            <a:r>
              <a:rPr lang="nl-NL" dirty="0"/>
              <a:t> </a:t>
            </a:r>
            <a:r>
              <a:rPr lang="nl-NL" dirty="0" err="1"/>
              <a:t>aci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et fuga. </a:t>
            </a:r>
            <a:r>
              <a:rPr lang="nl-NL" dirty="0" err="1"/>
              <a:t>Nem</a:t>
            </a:r>
            <a:r>
              <a:rPr lang="nl-NL" dirty="0"/>
              <a:t> </a:t>
            </a:r>
            <a:r>
              <a:rPr lang="nl-NL" dirty="0" err="1"/>
              <a:t>eosam</a:t>
            </a:r>
            <a:r>
              <a:rPr lang="nl-NL" dirty="0"/>
              <a:t> </a:t>
            </a:r>
            <a:r>
              <a:rPr lang="nl-NL" dirty="0" err="1"/>
              <a:t>sequide</a:t>
            </a:r>
            <a:r>
              <a:rPr lang="nl-NL" dirty="0"/>
              <a:t> </a:t>
            </a:r>
            <a:r>
              <a:rPr lang="nl-NL" dirty="0" err="1"/>
              <a:t>lescid</a:t>
            </a:r>
            <a:r>
              <a:rPr lang="nl-NL" dirty="0"/>
              <a:t> </a:t>
            </a:r>
            <a:r>
              <a:rPr lang="nl-NL" dirty="0" err="1"/>
              <a:t>quature</a:t>
            </a:r>
            <a:r>
              <a:rPr lang="nl-NL" dirty="0"/>
              <a:t> dus, </a:t>
            </a:r>
            <a:r>
              <a:rPr lang="nl-NL" dirty="0" err="1"/>
              <a:t>nonsequiae</a:t>
            </a:r>
            <a:r>
              <a:rPr lang="nl-NL" dirty="0"/>
              <a:t> </a:t>
            </a:r>
            <a:r>
              <a:rPr lang="nl-NL" dirty="0" err="1"/>
              <a:t>etusdae</a:t>
            </a:r>
            <a:r>
              <a:rPr lang="nl-NL" dirty="0"/>
              <a:t>.</a:t>
            </a:r>
          </a:p>
          <a:p>
            <a:pPr lvl="0"/>
            <a:br>
              <a:rPr lang="nl-NL" dirty="0"/>
            </a:br>
            <a:r>
              <a:rPr lang="nl-NL" dirty="0" err="1"/>
              <a:t>Quatectia</a:t>
            </a:r>
            <a:r>
              <a:rPr lang="nl-NL" dirty="0"/>
              <a:t> </a:t>
            </a:r>
            <a:r>
              <a:rPr lang="nl-NL" dirty="0" err="1"/>
              <a:t>viducias</a:t>
            </a:r>
            <a:r>
              <a:rPr lang="nl-NL" dirty="0"/>
              <a:t> </a:t>
            </a:r>
            <a:r>
              <a:rPr lang="nl-NL" dirty="0" err="1"/>
              <a:t>volectatis</a:t>
            </a:r>
            <a:r>
              <a:rPr lang="nl-NL" dirty="0"/>
              <a:t> </a:t>
            </a:r>
            <a:r>
              <a:rPr lang="nl-NL" dirty="0" err="1"/>
              <a:t>idit</a:t>
            </a:r>
            <a:r>
              <a:rPr lang="nl-NL" dirty="0"/>
              <a:t> </a:t>
            </a:r>
            <a:r>
              <a:rPr lang="nl-NL" dirty="0" err="1"/>
              <a:t>dolesent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</a:t>
            </a:r>
            <a:r>
              <a:rPr lang="nl-NL" dirty="0" err="1"/>
              <a:t>utendam</a:t>
            </a:r>
            <a:r>
              <a:rPr lang="nl-NL" dirty="0"/>
              <a:t> volute </a:t>
            </a:r>
            <a:r>
              <a:rPr lang="nl-NL" dirty="0" err="1"/>
              <a:t>omnis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sitae</a:t>
            </a:r>
            <a:r>
              <a:rPr lang="nl-NL" dirty="0"/>
              <a:t> dollenis </a:t>
            </a:r>
            <a:r>
              <a:rPr lang="nl-NL" dirty="0" err="1"/>
              <a:t>acepta</a:t>
            </a:r>
            <a:r>
              <a:rPr lang="nl-NL" dirty="0"/>
              <a:t> </a:t>
            </a:r>
            <a:r>
              <a:rPr lang="nl-NL" dirty="0" err="1"/>
              <a:t>poraeptasit</a:t>
            </a:r>
            <a:r>
              <a:rPr lang="nl-NL" dirty="0"/>
              <a:t> </a:t>
            </a:r>
            <a:r>
              <a:rPr lang="nl-NL" dirty="0" err="1"/>
              <a:t>vellese</a:t>
            </a:r>
            <a:r>
              <a:rPr lang="nl-NL" dirty="0"/>
              <a:t> </a:t>
            </a:r>
            <a:r>
              <a:rPr lang="nl-NL" dirty="0" err="1"/>
              <a:t>ceperiatio</a:t>
            </a:r>
            <a:r>
              <a:rPr lang="nl-NL" dirty="0"/>
              <a:t>. Tis </a:t>
            </a:r>
            <a:r>
              <a:rPr lang="nl-NL" dirty="0" err="1"/>
              <a:t>num</a:t>
            </a:r>
            <a:r>
              <a:rPr lang="nl-NL" dirty="0"/>
              <a:t> et </a:t>
            </a:r>
            <a:r>
              <a:rPr lang="nl-NL" dirty="0" err="1"/>
              <a:t>accaept</a:t>
            </a:r>
            <a:r>
              <a:rPr lang="nl-NL" dirty="0"/>
              <a:t> </a:t>
            </a:r>
            <a:r>
              <a:rPr lang="nl-NL" dirty="0" err="1"/>
              <a:t>aquatin</a:t>
            </a:r>
            <a:r>
              <a:rPr lang="nl-NL" dirty="0"/>
              <a:t> </a:t>
            </a:r>
            <a:r>
              <a:rPr lang="nl-NL" dirty="0" err="1"/>
              <a:t>resto</a:t>
            </a:r>
            <a:r>
              <a:rPr lang="nl-NL" dirty="0"/>
              <a:t> </a:t>
            </a:r>
            <a:r>
              <a:rPr lang="nl-NL" dirty="0" err="1"/>
              <a:t>blam</a:t>
            </a:r>
            <a:r>
              <a:rPr lang="nl-NL" dirty="0"/>
              <a:t> </a:t>
            </a:r>
            <a:r>
              <a:rPr lang="nl-NL" dirty="0" err="1"/>
              <a:t>harum</a:t>
            </a:r>
            <a:r>
              <a:rPr lang="nl-NL" dirty="0"/>
              <a:t> </a:t>
            </a:r>
            <a:r>
              <a:rPr lang="nl-NL" dirty="0" err="1"/>
              <a:t>aci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et fuga. </a:t>
            </a:r>
            <a:r>
              <a:rPr lang="nl-NL" dirty="0" err="1"/>
              <a:t>Nem</a:t>
            </a:r>
            <a:r>
              <a:rPr lang="nl-NL" dirty="0"/>
              <a:t> </a:t>
            </a:r>
            <a:r>
              <a:rPr lang="nl-NL" dirty="0" err="1"/>
              <a:t>eosam</a:t>
            </a:r>
            <a:r>
              <a:rPr lang="nl-NL" dirty="0"/>
              <a:t> </a:t>
            </a:r>
            <a:r>
              <a:rPr lang="nl-NL" dirty="0" err="1"/>
              <a:t>sequide</a:t>
            </a:r>
            <a:r>
              <a:rPr lang="nl-NL" dirty="0"/>
              <a:t> </a:t>
            </a:r>
            <a:r>
              <a:rPr lang="nl-NL" dirty="0" err="1"/>
              <a:t>lescid</a:t>
            </a:r>
            <a:r>
              <a:rPr lang="nl-NL" dirty="0"/>
              <a:t> </a:t>
            </a:r>
            <a:r>
              <a:rPr lang="nl-NL" dirty="0" err="1"/>
              <a:t>quature</a:t>
            </a:r>
            <a:r>
              <a:rPr lang="nl-NL" dirty="0"/>
              <a:t> dus, </a:t>
            </a:r>
            <a:r>
              <a:rPr lang="nl-NL" dirty="0" err="1"/>
              <a:t>nonsequiae</a:t>
            </a:r>
            <a:r>
              <a:rPr lang="nl-NL" dirty="0"/>
              <a:t> </a:t>
            </a:r>
            <a:r>
              <a:rPr lang="nl-NL" dirty="0" err="1"/>
              <a:t>etusdae</a:t>
            </a:r>
            <a:r>
              <a:rPr lang="nl-NL" dirty="0"/>
              <a:t>.</a:t>
            </a:r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7F25E27-E205-CA48-8DF7-B21A3794FFF2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20952" y="3042059"/>
            <a:ext cx="4814047" cy="2603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Daepedi</a:t>
            </a:r>
            <a:r>
              <a:rPr lang="nl-NL" dirty="0"/>
              <a:t> </a:t>
            </a:r>
            <a:r>
              <a:rPr lang="nl-NL" dirty="0" err="1"/>
              <a:t>taquam</a:t>
            </a:r>
            <a:r>
              <a:rPr lang="nl-NL" dirty="0"/>
              <a:t> que </a:t>
            </a:r>
            <a:r>
              <a:rPr lang="nl-NL" dirty="0" err="1"/>
              <a:t>porendae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, </a:t>
            </a:r>
            <a:r>
              <a:rPr lang="nl-NL" dirty="0" err="1"/>
              <a:t>volesti</a:t>
            </a:r>
            <a:r>
              <a:rPr lang="nl-NL" dirty="0"/>
              <a:t> </a:t>
            </a:r>
            <a:r>
              <a:rPr lang="nl-NL" dirty="0" err="1"/>
              <a:t>untotatem</a:t>
            </a:r>
            <a:r>
              <a:rPr lang="nl-NL" dirty="0"/>
              <a:t>. Ut </a:t>
            </a:r>
            <a:r>
              <a:rPr lang="nl-NL" dirty="0" err="1"/>
              <a:t>eatur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Fic</a:t>
            </a:r>
            <a:r>
              <a:rPr lang="nl-NL" dirty="0"/>
              <a:t> te </a:t>
            </a:r>
            <a:r>
              <a:rPr lang="nl-NL" dirty="0" err="1"/>
              <a:t>iunt</a:t>
            </a:r>
            <a:r>
              <a:rPr lang="nl-NL" dirty="0"/>
              <a:t> </a:t>
            </a:r>
            <a:r>
              <a:rPr lang="nl-NL" dirty="0" err="1"/>
              <a:t>audisim</a:t>
            </a:r>
            <a:r>
              <a:rPr lang="nl-NL" dirty="0"/>
              <a:t> </a:t>
            </a:r>
            <a:r>
              <a:rPr lang="nl-NL" dirty="0" err="1"/>
              <a:t>ossunt</a:t>
            </a:r>
            <a:r>
              <a:rPr lang="nl-NL" dirty="0"/>
              <a:t> ent prest, ut </a:t>
            </a:r>
            <a:r>
              <a:rPr lang="nl-NL" dirty="0" err="1"/>
              <a:t>estion</a:t>
            </a:r>
            <a:r>
              <a:rPr lang="nl-NL" dirty="0"/>
              <a:t> </a:t>
            </a:r>
            <a:r>
              <a:rPr lang="nl-NL" dirty="0" err="1"/>
              <a:t>corem</a:t>
            </a:r>
            <a:r>
              <a:rPr lang="nl-NL" dirty="0"/>
              <a:t> </a:t>
            </a:r>
            <a:r>
              <a:rPr lang="nl-NL" dirty="0" err="1"/>
              <a:t>quatis</a:t>
            </a:r>
            <a:r>
              <a:rPr lang="nl-NL" dirty="0"/>
              <a:t> </a:t>
            </a:r>
            <a:r>
              <a:rPr lang="nl-NL" dirty="0" err="1"/>
              <a:t>enis</a:t>
            </a:r>
            <a:r>
              <a:rPr lang="nl-NL" dirty="0"/>
              <a:t> as et </a:t>
            </a:r>
            <a:r>
              <a:rPr lang="nl-NL" dirty="0" err="1"/>
              <a:t>volorec</a:t>
            </a:r>
            <a:r>
              <a:rPr lang="nl-NL" dirty="0"/>
              <a:t> </a:t>
            </a:r>
            <a:r>
              <a:rPr lang="nl-NL" dirty="0" err="1"/>
              <a:t>tatio</a:t>
            </a:r>
            <a:r>
              <a:rPr lang="nl-NL" dirty="0"/>
              <a:t>. </a:t>
            </a:r>
            <a:r>
              <a:rPr lang="nl-NL" dirty="0" err="1"/>
              <a:t>Nequas</a:t>
            </a:r>
            <a:r>
              <a:rPr lang="nl-NL" dirty="0"/>
              <a:t> </a:t>
            </a:r>
            <a:r>
              <a:rPr lang="nl-NL" dirty="0" err="1"/>
              <a:t>erum</a:t>
            </a:r>
            <a:r>
              <a:rPr lang="nl-NL" dirty="0"/>
              <a:t> fuga. </a:t>
            </a:r>
            <a:r>
              <a:rPr lang="nl-NL" dirty="0" err="1"/>
              <a:t>Bori</a:t>
            </a:r>
            <a:r>
              <a:rPr lang="nl-NL" dirty="0"/>
              <a:t> ut </a:t>
            </a:r>
            <a:r>
              <a:rPr lang="nl-NL" dirty="0" err="1"/>
              <a:t>volorehent</a:t>
            </a:r>
            <a:r>
              <a:rPr lang="nl-NL" dirty="0"/>
              <a:t> </a:t>
            </a:r>
            <a:r>
              <a:rPr lang="nl-NL" dirty="0" err="1"/>
              <a:t>od</a:t>
            </a:r>
            <a:r>
              <a:rPr lang="nl-NL" dirty="0"/>
              <a:t> ut</a:t>
            </a:r>
          </a:p>
        </p:txBody>
      </p:sp>
    </p:spTree>
    <p:extLst>
      <p:ext uri="{BB962C8B-B14F-4D97-AF65-F5344CB8AC3E}">
        <p14:creationId xmlns:p14="http://schemas.microsoft.com/office/powerpoint/2010/main" val="2566838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I] High title -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0809227C-0297-024B-94BC-049C56A9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4419" y="1825100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6" name="Tijdelijke aanduiding voor afbeelding 2">
            <a:extLst>
              <a:ext uri="{FF2B5EF4-FFF2-40B4-BE49-F238E27FC236}">
                <a16:creationId xmlns:a16="http://schemas.microsoft.com/office/drawing/2014/main" id="{D50AE3E5-ED68-2245-B88F-1EC507557C1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57727" y="1825100"/>
            <a:ext cx="4936776" cy="38227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2EC6BA1A-4CA7-2D46-B55B-A2AFBDCC0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953E4371-D42F-644F-96D5-73C2E5DA0B9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20952" y="3042059"/>
            <a:ext cx="4814047" cy="2603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Daepedi</a:t>
            </a:r>
            <a:r>
              <a:rPr lang="nl-NL" dirty="0"/>
              <a:t> </a:t>
            </a:r>
            <a:r>
              <a:rPr lang="nl-NL" dirty="0" err="1"/>
              <a:t>taquam</a:t>
            </a:r>
            <a:r>
              <a:rPr lang="nl-NL" dirty="0"/>
              <a:t> que </a:t>
            </a:r>
            <a:r>
              <a:rPr lang="nl-NL" dirty="0" err="1"/>
              <a:t>porendae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, </a:t>
            </a:r>
            <a:r>
              <a:rPr lang="nl-NL" dirty="0" err="1"/>
              <a:t>volesti</a:t>
            </a:r>
            <a:r>
              <a:rPr lang="nl-NL" dirty="0"/>
              <a:t> </a:t>
            </a:r>
            <a:r>
              <a:rPr lang="nl-NL" dirty="0" err="1"/>
              <a:t>untotatem</a:t>
            </a:r>
            <a:r>
              <a:rPr lang="nl-NL" dirty="0"/>
              <a:t>. Ut </a:t>
            </a:r>
            <a:r>
              <a:rPr lang="nl-NL" dirty="0" err="1"/>
              <a:t>eatur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Fic</a:t>
            </a:r>
            <a:r>
              <a:rPr lang="nl-NL" dirty="0"/>
              <a:t> te </a:t>
            </a:r>
            <a:r>
              <a:rPr lang="nl-NL" dirty="0" err="1"/>
              <a:t>iunt</a:t>
            </a:r>
            <a:r>
              <a:rPr lang="nl-NL" dirty="0"/>
              <a:t> </a:t>
            </a:r>
            <a:r>
              <a:rPr lang="nl-NL" dirty="0" err="1"/>
              <a:t>audisim</a:t>
            </a:r>
            <a:r>
              <a:rPr lang="nl-NL" dirty="0"/>
              <a:t> </a:t>
            </a:r>
            <a:r>
              <a:rPr lang="nl-NL" dirty="0" err="1"/>
              <a:t>ossunt</a:t>
            </a:r>
            <a:r>
              <a:rPr lang="nl-NL" dirty="0"/>
              <a:t> ent prest, ut </a:t>
            </a:r>
            <a:r>
              <a:rPr lang="nl-NL" dirty="0" err="1"/>
              <a:t>estion</a:t>
            </a:r>
            <a:r>
              <a:rPr lang="nl-NL" dirty="0"/>
              <a:t> </a:t>
            </a:r>
            <a:r>
              <a:rPr lang="nl-NL" dirty="0" err="1"/>
              <a:t>corem</a:t>
            </a:r>
            <a:r>
              <a:rPr lang="nl-NL" dirty="0"/>
              <a:t> </a:t>
            </a:r>
            <a:r>
              <a:rPr lang="nl-NL" dirty="0" err="1"/>
              <a:t>quatis</a:t>
            </a:r>
            <a:r>
              <a:rPr lang="nl-NL" dirty="0"/>
              <a:t> </a:t>
            </a:r>
            <a:r>
              <a:rPr lang="nl-NL" dirty="0" err="1"/>
              <a:t>enis</a:t>
            </a:r>
            <a:r>
              <a:rPr lang="nl-NL" dirty="0"/>
              <a:t> as et </a:t>
            </a:r>
            <a:r>
              <a:rPr lang="nl-NL" dirty="0" err="1"/>
              <a:t>volorec</a:t>
            </a:r>
            <a:r>
              <a:rPr lang="nl-NL" dirty="0"/>
              <a:t> </a:t>
            </a:r>
            <a:r>
              <a:rPr lang="nl-NL" dirty="0" err="1"/>
              <a:t>tatio</a:t>
            </a:r>
            <a:r>
              <a:rPr lang="nl-NL" dirty="0"/>
              <a:t>. </a:t>
            </a:r>
            <a:r>
              <a:rPr lang="nl-NL" dirty="0" err="1"/>
              <a:t>Nequas</a:t>
            </a:r>
            <a:r>
              <a:rPr lang="nl-NL" dirty="0"/>
              <a:t> </a:t>
            </a:r>
            <a:r>
              <a:rPr lang="nl-NL" dirty="0" err="1"/>
              <a:t>erum</a:t>
            </a:r>
            <a:r>
              <a:rPr lang="nl-NL" dirty="0"/>
              <a:t> fuga. </a:t>
            </a:r>
            <a:r>
              <a:rPr lang="nl-NL" dirty="0" err="1"/>
              <a:t>Bori</a:t>
            </a:r>
            <a:r>
              <a:rPr lang="nl-NL" dirty="0"/>
              <a:t> ut </a:t>
            </a:r>
            <a:r>
              <a:rPr lang="nl-NL" dirty="0" err="1"/>
              <a:t>volorehent</a:t>
            </a:r>
            <a:r>
              <a:rPr lang="nl-NL" dirty="0"/>
              <a:t> </a:t>
            </a:r>
            <a:r>
              <a:rPr lang="nl-NL" dirty="0" err="1"/>
              <a:t>od</a:t>
            </a:r>
            <a:r>
              <a:rPr lang="nl-NL" dirty="0"/>
              <a:t> ut</a:t>
            </a:r>
          </a:p>
        </p:txBody>
      </p:sp>
    </p:spTree>
    <p:extLst>
      <p:ext uri="{BB962C8B-B14F-4D97-AF65-F5344CB8AC3E}">
        <p14:creationId xmlns:p14="http://schemas.microsoft.com/office/powerpoint/2010/main" val="3413753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>
            <a:extLst>
              <a:ext uri="{FF2B5EF4-FFF2-40B4-BE49-F238E27FC236}">
                <a16:creationId xmlns:a16="http://schemas.microsoft.com/office/drawing/2014/main" id="{2D013F80-7ADC-FF45-9635-D61D3E2E5F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8266" y="4142153"/>
            <a:ext cx="4521032" cy="6965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9" name="Titel 9">
            <a:extLst>
              <a:ext uri="{FF2B5EF4-FFF2-40B4-BE49-F238E27FC236}">
                <a16:creationId xmlns:a16="http://schemas.microsoft.com/office/drawing/2014/main" id="{09AC0A2F-4785-8C44-AB45-0345B5016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266" y="3224803"/>
            <a:ext cx="6769819" cy="843763"/>
          </a:xfrm>
          <a:prstGeom prst="rect">
            <a:avLst/>
          </a:prstGeom>
          <a:ln w="57150">
            <a:solidFill>
              <a:schemeClr val="bg1"/>
            </a:solidFill>
            <a:miter lim="800000"/>
          </a:ln>
        </p:spPr>
        <p:txBody>
          <a:bodyPr lIns="144000" tIns="72000" rIns="144000" bIns="72000"/>
          <a:lstStyle>
            <a:lvl1pPr>
              <a:defRPr sz="54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TITEL HOOFDSTUK</a:t>
            </a:r>
          </a:p>
        </p:txBody>
      </p:sp>
    </p:spTree>
    <p:extLst>
      <p:ext uri="{BB962C8B-B14F-4D97-AF65-F5344CB8AC3E}">
        <p14:creationId xmlns:p14="http://schemas.microsoft.com/office/powerpoint/2010/main" val="25656742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I] High title -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>
            <a:extLst>
              <a:ext uri="{FF2B5EF4-FFF2-40B4-BE49-F238E27FC236}">
                <a16:creationId xmlns:a16="http://schemas.microsoft.com/office/drawing/2014/main" id="{D91FC9E1-DE4F-294C-B928-448D949DC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</p:spTree>
    <p:extLst>
      <p:ext uri="{BB962C8B-B14F-4D97-AF65-F5344CB8AC3E}">
        <p14:creationId xmlns:p14="http://schemas.microsoft.com/office/powerpoint/2010/main" val="3414451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3">
            <a:extLst>
              <a:ext uri="{FF2B5EF4-FFF2-40B4-BE49-F238E27FC236}">
                <a16:creationId xmlns:a16="http://schemas.microsoft.com/office/drawing/2014/main" id="{F750657F-A4E1-FA4D-B50E-18808E77B2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0421" y="3217601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“QUOTE SLIDE”</a:t>
            </a:r>
          </a:p>
        </p:txBody>
      </p:sp>
    </p:spTree>
    <p:extLst>
      <p:ext uri="{BB962C8B-B14F-4D97-AF65-F5344CB8AC3E}">
        <p14:creationId xmlns:p14="http://schemas.microsoft.com/office/powerpoint/2010/main" val="2028333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3">
            <a:extLst>
              <a:ext uri="{FF2B5EF4-FFF2-40B4-BE49-F238E27FC236}">
                <a16:creationId xmlns:a16="http://schemas.microsoft.com/office/drawing/2014/main" id="{F750657F-A4E1-FA4D-B50E-18808E77B2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416" y="1689884"/>
            <a:ext cx="9873551" cy="1845053"/>
          </a:xfrm>
          <a:prstGeom prst="rect">
            <a:avLst/>
          </a:prstGeom>
        </p:spPr>
        <p:txBody>
          <a:bodyPr/>
          <a:lstStyle>
            <a:lvl1pPr>
              <a:defRPr sz="6600"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Bold</a:t>
            </a:r>
            <a:r>
              <a:rPr lang="nl-NL" dirty="0"/>
              <a:t> statement.</a:t>
            </a:r>
            <a:br>
              <a:rPr lang="nl-NL" dirty="0"/>
            </a:b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here</a:t>
            </a:r>
            <a:r>
              <a:rPr lang="nl-NL" dirty="0"/>
              <a:t>.</a:t>
            </a:r>
            <a:br>
              <a:rPr lang="nl-NL" dirty="0"/>
            </a:b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71513" y="3646488"/>
            <a:ext cx="8339137" cy="66833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148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ld stat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3">
            <a:extLst>
              <a:ext uri="{FF2B5EF4-FFF2-40B4-BE49-F238E27FC236}">
                <a16:creationId xmlns:a16="http://schemas.microsoft.com/office/drawing/2014/main" id="{F750657F-A4E1-FA4D-B50E-18808E77B2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416" y="1689884"/>
            <a:ext cx="9873551" cy="1845053"/>
          </a:xfrm>
          <a:prstGeom prst="rect">
            <a:avLst/>
          </a:prstGeom>
        </p:spPr>
        <p:txBody>
          <a:bodyPr/>
          <a:lstStyle>
            <a:lvl1pPr>
              <a:defRPr sz="6600"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Bold</a:t>
            </a:r>
            <a:r>
              <a:rPr lang="nl-NL" dirty="0"/>
              <a:t> statement.</a:t>
            </a:r>
            <a:br>
              <a:rPr lang="nl-NL" dirty="0"/>
            </a:b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here</a:t>
            </a:r>
            <a:r>
              <a:rPr lang="nl-NL" dirty="0"/>
              <a:t>.</a:t>
            </a:r>
            <a:br>
              <a:rPr lang="nl-NL" dirty="0"/>
            </a:b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71513" y="3646488"/>
            <a:ext cx="8339137" cy="66833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71416" y="6316817"/>
            <a:ext cx="2595562" cy="346385"/>
          </a:xfrm>
          <a:prstGeom prst="rect">
            <a:avLst/>
          </a:prstGeom>
        </p:spPr>
        <p:txBody>
          <a:bodyPr/>
          <a:lstStyle>
            <a:lvl1pPr>
              <a:defRPr sz="16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EVENT TITLE</a:t>
            </a:r>
            <a:endParaRPr lang="nl-NL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247186" y="6296024"/>
            <a:ext cx="2595562" cy="346385"/>
          </a:xfrm>
          <a:prstGeom prst="rect">
            <a:avLst/>
          </a:prstGeom>
        </p:spPr>
        <p:txBody>
          <a:bodyPr/>
          <a:lstStyle>
            <a:lvl1pPr algn="r">
              <a:defRPr sz="16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TWITTER HANDLE</a:t>
            </a:r>
          </a:p>
        </p:txBody>
      </p:sp>
    </p:spTree>
    <p:extLst>
      <p:ext uri="{BB962C8B-B14F-4D97-AF65-F5344CB8AC3E}">
        <p14:creationId xmlns:p14="http://schemas.microsoft.com/office/powerpoint/2010/main" val="2162285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013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[W] Low title +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6280129" y="1651607"/>
            <a:ext cx="4464051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5419" y="2502286"/>
            <a:ext cx="4648201" cy="10347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222781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W] Low title +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1898C36A-A985-7E49-91F9-CD0CBFDAE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20" y="2502286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9" name="Tijdelijke aanduiding voor titel 6">
            <a:extLst>
              <a:ext uri="{FF2B5EF4-FFF2-40B4-BE49-F238E27FC236}">
                <a16:creationId xmlns:a16="http://schemas.microsoft.com/office/drawing/2014/main" id="{D552187E-7E7E-FB4F-9E33-1C9FA1EE23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7D335390-2F49-B149-9EA8-3BD6AC24476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0" y="2502286"/>
            <a:ext cx="4648200" cy="297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/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endParaRPr lang="nl-NL" dirty="0"/>
          </a:p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endParaRPr lang="nl-NL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83B1B7C0-897A-DC4A-B23C-701002177CC2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95420" y="3719246"/>
            <a:ext cx="4648200" cy="1755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5845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W] Low title +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C7DE714-0DFD-4A4B-BBE5-19C6459C43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0130" y="1651608"/>
            <a:ext cx="4464050" cy="38227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D34EBF14-0EE2-064C-A433-7C8595F3D7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20" y="2502286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15" name="Tijdelijke aanduiding voor titel 6">
            <a:extLst>
              <a:ext uri="{FF2B5EF4-FFF2-40B4-BE49-F238E27FC236}">
                <a16:creationId xmlns:a16="http://schemas.microsoft.com/office/drawing/2014/main" id="{064E4BC8-F217-144E-91AE-283511597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5F7F2539-407E-1F4E-8091-45382DED0DC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95420" y="3719246"/>
            <a:ext cx="4648200" cy="1755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36779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W] - Low title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5">
            <a:extLst>
              <a:ext uri="{FF2B5EF4-FFF2-40B4-BE49-F238E27FC236}">
                <a16:creationId xmlns:a16="http://schemas.microsoft.com/office/drawing/2014/main" id="{00559315-8B0A-FB48-B54B-4884AA0D9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29456"/>
            <a:ext cx="4863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A7C5E23-A933-964D-9C23-C983711C673D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jdelijke aanduiding voor titel 6">
            <a:extLst>
              <a:ext uri="{FF2B5EF4-FFF2-40B4-BE49-F238E27FC236}">
                <a16:creationId xmlns:a16="http://schemas.microsoft.com/office/drawing/2014/main" id="{1A81798C-1332-0741-87E2-ABCAC54EF4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2194301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G] Low title -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1898C36A-A985-7E49-91F9-CD0CBFDAE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20" y="2502286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6" name="Tijdelijke aanduiding voor titel 6">
            <a:extLst>
              <a:ext uri="{FF2B5EF4-FFF2-40B4-BE49-F238E27FC236}">
                <a16:creationId xmlns:a16="http://schemas.microsoft.com/office/drawing/2014/main" id="{D7616C89-1C3C-0E49-AE7C-844BCA5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C42DE2AF-60C1-CB44-BD8E-1AA838A8B43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0" y="2502286"/>
            <a:ext cx="4648200" cy="297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/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endParaRPr lang="nl-NL" dirty="0"/>
          </a:p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endParaRPr lang="nl-NL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1E490438-D46E-8F4C-8D28-CDAC1A7CCD1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95420" y="3719246"/>
            <a:ext cx="4648200" cy="1755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251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G] Low title -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C7DE714-0DFD-4A4B-BBE5-19C6459C43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0130" y="1651608"/>
            <a:ext cx="4464050" cy="38227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D34EBF14-0EE2-064C-A433-7C8595F3D7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20" y="2502286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6" name="Tijdelijke aanduiding voor titel 6">
            <a:extLst>
              <a:ext uri="{FF2B5EF4-FFF2-40B4-BE49-F238E27FC236}">
                <a16:creationId xmlns:a16="http://schemas.microsoft.com/office/drawing/2014/main" id="{1F03A557-D8A5-7741-8E06-CF13503747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60D5D1A8-B1CC-894E-A760-44EC429E15A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95420" y="3719246"/>
            <a:ext cx="4648200" cy="1755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23307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G] Low title -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6">
            <a:extLst>
              <a:ext uri="{FF2B5EF4-FFF2-40B4-BE49-F238E27FC236}">
                <a16:creationId xmlns:a16="http://schemas.microsoft.com/office/drawing/2014/main" id="{9952A0AA-FE9E-B64F-BC2B-E878500F3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4074637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I] - Low title -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1898C36A-A985-7E49-91F9-CD0CBFDAE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20" y="2502286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9" name="Tijdelijke aanduiding voor titel 6">
            <a:extLst>
              <a:ext uri="{FF2B5EF4-FFF2-40B4-BE49-F238E27FC236}">
                <a16:creationId xmlns:a16="http://schemas.microsoft.com/office/drawing/2014/main" id="{D552187E-7E7E-FB4F-9E33-1C9FA1EE23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99D99C7A-1DCE-9F4B-9CB7-B2FAB4345D4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0" y="2502286"/>
            <a:ext cx="4648200" cy="297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/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endParaRPr lang="nl-NL" dirty="0"/>
          </a:p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endParaRPr lang="nl-NL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C2330E8C-0C9A-414B-BD83-32A0F9FD410A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95420" y="3719246"/>
            <a:ext cx="4648200" cy="1755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8737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20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  <p:sldLayoutId id="2147483654" r:id="rId5"/>
    <p:sldLayoutId id="2147483665" r:id="rId6"/>
    <p:sldLayoutId id="2147483666" r:id="rId7"/>
    <p:sldLayoutId id="2147483667" r:id="rId8"/>
    <p:sldLayoutId id="2147483670" r:id="rId9"/>
    <p:sldLayoutId id="2147483671" r:id="rId10"/>
    <p:sldLayoutId id="2147483672" r:id="rId11"/>
    <p:sldLayoutId id="2147483656" r:id="rId12"/>
    <p:sldLayoutId id="2147483661" r:id="rId13"/>
    <p:sldLayoutId id="2147483663" r:id="rId14"/>
    <p:sldLayoutId id="2147483660" r:id="rId15"/>
    <p:sldLayoutId id="2147483662" r:id="rId16"/>
    <p:sldLayoutId id="2147483664" r:id="rId17"/>
    <p:sldLayoutId id="2147483673" r:id="rId18"/>
    <p:sldLayoutId id="2147483674" r:id="rId19"/>
    <p:sldLayoutId id="2147483675" r:id="rId20"/>
    <p:sldLayoutId id="2147483668" r:id="rId21"/>
    <p:sldLayoutId id="2147483677" r:id="rId22"/>
    <p:sldLayoutId id="2147483678" r:id="rId23"/>
    <p:sldLayoutId id="2147483676" r:id="rId24"/>
    <p:sldLayoutId id="2147483679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nl-NL" sz="1400" kern="1200" smtClean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" Type="http://schemas.openxmlformats.org/officeDocument/2006/relationships/image" Target="../media/image3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4.png"/><Relationship Id="rId11" Type="http://schemas.openxmlformats.org/officeDocument/2006/relationships/image" Target="../media/image19.svg"/><Relationship Id="rId5" Type="http://schemas.openxmlformats.org/officeDocument/2006/relationships/image" Target="../media/image33.svg"/><Relationship Id="rId15" Type="http://schemas.openxmlformats.org/officeDocument/2006/relationships/image" Target="../media/image41.svg"/><Relationship Id="rId10" Type="http://schemas.openxmlformats.org/officeDocument/2006/relationships/image" Target="../media/image1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tiff"/><Relationship Id="rId7" Type="http://schemas.openxmlformats.org/officeDocument/2006/relationships/image" Target="../media/image50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2.tiff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linkedin.com/in/dana-arsovska/" TargetMode="Externa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hyperlink" Target="https://github.com/pyladiesams/Azure-functions-beginner-mar2020" TargetMode="Externa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1720E17-474C-FC4A-8BF5-63BE3428FDDA}"/>
              </a:ext>
            </a:extLst>
          </p:cNvPr>
          <p:cNvSpPr txBox="1"/>
          <p:nvPr/>
        </p:nvSpPr>
        <p:spPr>
          <a:xfrm>
            <a:off x="1072444" y="3360663"/>
            <a:ext cx="6107289" cy="707884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>
                <a:solidFill>
                  <a:srgbClr val="000000"/>
                </a:solidFill>
                <a:latin typeface="Constantia"/>
                <a:cs typeface="Arial"/>
                <a:sym typeface="Corbel"/>
              </a:rPr>
              <a:t>Serverless</a:t>
            </a:r>
            <a:r>
              <a:rPr kumimoji="0" 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/>
                <a:cs typeface="Arial"/>
                <a:sym typeface="Corbel"/>
              </a:rPr>
              <a:t> Azure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/>
                <a:cs typeface="Arial"/>
                <a:sym typeface="Corbel"/>
              </a:rPr>
              <a:t>functions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/>
              <a:cs typeface="Arial"/>
              <a:sym typeface="Corbe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77EAAC-EC15-304A-AEFA-D7A8E5448378}"/>
              </a:ext>
            </a:extLst>
          </p:cNvPr>
          <p:cNvSpPr txBox="1"/>
          <p:nvPr/>
        </p:nvSpPr>
        <p:spPr>
          <a:xfrm>
            <a:off x="4608086" y="4295392"/>
            <a:ext cx="3796888" cy="707884"/>
          </a:xfrm>
          <a:prstGeom prst="rect">
            <a:avLst/>
          </a:prstGeom>
          <a:solidFill>
            <a:schemeClr val="bg1"/>
          </a:solidFill>
          <a:ln w="381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0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… in 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DFE3EC-E6F8-8141-9268-CA61975E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548" y="4218210"/>
            <a:ext cx="1076325" cy="1000793"/>
          </a:xfrm>
          <a:prstGeom prst="rect">
            <a:avLst/>
          </a:prstGeom>
        </p:spPr>
      </p:pic>
      <p:sp>
        <p:nvSpPr>
          <p:cNvPr id="5" name="Ondertitel 1">
            <a:extLst>
              <a:ext uri="{FF2B5EF4-FFF2-40B4-BE49-F238E27FC236}">
                <a16:creationId xmlns:a16="http://schemas.microsoft.com/office/drawing/2014/main" id="{E2C82937-390A-4AC7-804E-95029E5075A7}"/>
              </a:ext>
            </a:extLst>
          </p:cNvPr>
          <p:cNvSpPr txBox="1">
            <a:spLocks noGrp="1"/>
          </p:cNvSpPr>
          <p:nvPr/>
        </p:nvSpPr>
        <p:spPr>
          <a:xfrm>
            <a:off x="1241634" y="5225361"/>
            <a:ext cx="4521034" cy="704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590550" marR="0" indent="-1333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074419" marR="0" indent="-16001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549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066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000" dirty="0">
                <a:solidFill>
                  <a:srgbClr val="C00000"/>
                </a:solidFill>
                <a:latin typeface="Constantia"/>
                <a:cs typeface="Arial"/>
              </a:rPr>
              <a:t>LINKIT x </a:t>
            </a:r>
            <a:r>
              <a:rPr lang="en-US" sz="2000" dirty="0" err="1">
                <a:solidFill>
                  <a:srgbClr val="C00000"/>
                </a:solidFill>
                <a:latin typeface="Constantia"/>
                <a:cs typeface="Arial"/>
              </a:rPr>
              <a:t>PyLadies</a:t>
            </a:r>
            <a:r>
              <a:rPr lang="en-US" sz="2000" dirty="0">
                <a:solidFill>
                  <a:srgbClr val="C00000"/>
                </a:solidFill>
                <a:latin typeface="Constantia"/>
                <a:cs typeface="Arial"/>
              </a:rPr>
              <a:t> Amsterdam </a:t>
            </a:r>
          </a:p>
          <a:p>
            <a:r>
              <a:rPr lang="en-US" sz="1800" dirty="0">
                <a:latin typeface="Constantia"/>
                <a:cs typeface="Arial"/>
              </a:rPr>
              <a:t>Dana Arsovska x Alyona </a:t>
            </a:r>
            <a:r>
              <a:rPr lang="en-US" sz="1800" dirty="0" err="1">
                <a:latin typeface="Constantia"/>
                <a:cs typeface="Arial"/>
              </a:rPr>
              <a:t>Galyeva</a:t>
            </a:r>
            <a:endParaRPr lang="en-US" sz="1800" dirty="0">
              <a:latin typeface="Constantia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AD6A946C-5982-41F3-A0EA-6BDAA10D2A13}"/>
              </a:ext>
            </a:extLst>
          </p:cNvPr>
          <p:cNvSpPr txBox="1"/>
          <p:nvPr/>
        </p:nvSpPr>
        <p:spPr>
          <a:xfrm>
            <a:off x="8900556" y="6119751"/>
            <a:ext cx="274320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000" dirty="0">
                <a:latin typeface="Constantia"/>
                <a:cs typeface="Segoe UI"/>
              </a:rPr>
              <a:t>March 31</a:t>
            </a:r>
            <a:r>
              <a:rPr lang="en-US" sz="2000" baseline="30000" dirty="0">
                <a:latin typeface="Constantia"/>
                <a:cs typeface="Segoe UI"/>
              </a:rPr>
              <a:t>th</a:t>
            </a:r>
            <a:r>
              <a:rPr lang="en-US" sz="2000" dirty="0">
                <a:latin typeface="Constantia"/>
                <a:cs typeface="Segoe UI"/>
              </a:rPr>
              <a:t>, 2020</a:t>
            </a:r>
            <a:endParaRPr lang="en-US" sz="2000" dirty="0">
              <a:latin typeface="Constantia"/>
            </a:endParaRPr>
          </a:p>
          <a:p>
            <a:pPr marL="0" marR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b="1" dirty="0">
              <a:solidFill>
                <a:srgbClr val="333333"/>
              </a:solidFill>
              <a:latin typeface="Constantia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619024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What is cloud computing?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1D43F1-B5D4-A943-8CF2-F3E1015D1A7D}"/>
              </a:ext>
            </a:extLst>
          </p:cNvPr>
          <p:cNvGrpSpPr/>
          <p:nvPr/>
        </p:nvGrpSpPr>
        <p:grpSpPr>
          <a:xfrm>
            <a:off x="1365956" y="1964267"/>
            <a:ext cx="2980266" cy="3285066"/>
            <a:chOff x="1365956" y="1964267"/>
            <a:chExt cx="2980266" cy="328506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CFA7C5C-B874-E24F-950A-8B08047513EC}"/>
                </a:ext>
              </a:extLst>
            </p:cNvPr>
            <p:cNvSpPr/>
            <p:nvPr/>
          </p:nvSpPr>
          <p:spPr>
            <a:xfrm>
              <a:off x="1365956" y="1964267"/>
              <a:ext cx="2980266" cy="328506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pic>
          <p:nvPicPr>
            <p:cNvPr id="35" name="Afbeelding 4" descr="Server">
              <a:extLst>
                <a:ext uri="{FF2B5EF4-FFF2-40B4-BE49-F238E27FC236}">
                  <a16:creationId xmlns:a16="http://schemas.microsoft.com/office/drawing/2014/main" id="{66B5448B-5B49-154D-B036-26ABA69FA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283963" y="2300405"/>
              <a:ext cx="1141010" cy="1141010"/>
            </a:xfrm>
            <a:prstGeom prst="rect">
              <a:avLst/>
            </a:prstGeom>
          </p:spPr>
        </p:pic>
        <p:sp>
          <p:nvSpPr>
            <p:cNvPr id="38" name="Tekstvak 12">
              <a:extLst>
                <a:ext uri="{FF2B5EF4-FFF2-40B4-BE49-F238E27FC236}">
                  <a16:creationId xmlns:a16="http://schemas.microsoft.com/office/drawing/2014/main" id="{54366AD9-16C9-1D4E-B74A-FA34D7555C6F}"/>
                </a:ext>
              </a:extLst>
            </p:cNvPr>
            <p:cNvSpPr txBox="1"/>
            <p:nvPr/>
          </p:nvSpPr>
          <p:spPr>
            <a:xfrm>
              <a:off x="1475716" y="3453112"/>
              <a:ext cx="2757504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400" b="1" dirty="0">
                  <a:solidFill>
                    <a:srgbClr val="5AC49D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Datacenters</a:t>
              </a:r>
              <a:r>
                <a:rPr lang="nl-NL" sz="1600" dirty="0">
                  <a:solidFill>
                    <a:srgbClr val="5AC49D"/>
                  </a:solidFill>
                </a:rPr>
                <a:t>  </a:t>
              </a:r>
              <a:endParaRPr lang="nl-NL" dirty="0">
                <a:solidFill>
                  <a:srgbClr val="5AC49D"/>
                </a:solidFill>
              </a:endParaRPr>
            </a:p>
            <a:p>
              <a:pPr algn="ctr"/>
              <a:endParaRPr lang="en" sz="1400" dirty="0"/>
            </a:p>
            <a:p>
              <a:pPr algn="ctr"/>
              <a:r>
                <a:rPr lang="en" sz="1600" dirty="0"/>
                <a:t>Cloud providers own massive datacenters with hundreds of</a:t>
              </a:r>
            </a:p>
            <a:p>
              <a:pPr algn="ctr"/>
              <a:r>
                <a:rPr lang="en-GB" sz="1600" dirty="0"/>
                <a:t>s</a:t>
              </a:r>
              <a:r>
                <a:rPr lang="en" sz="1600" dirty="0" err="1"/>
                <a:t>ervers</a:t>
              </a:r>
              <a:r>
                <a:rPr lang="en" sz="1600" dirty="0"/>
                <a:t> and storage systems</a:t>
              </a:r>
              <a:endParaRPr lang="nl-NL" sz="16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8B693A1-924F-AA4A-8862-A3C972FC8334}"/>
              </a:ext>
            </a:extLst>
          </p:cNvPr>
          <p:cNvGrpSpPr/>
          <p:nvPr/>
        </p:nvGrpSpPr>
        <p:grpSpPr>
          <a:xfrm>
            <a:off x="4597570" y="1964267"/>
            <a:ext cx="2980266" cy="3285066"/>
            <a:chOff x="4597570" y="1964267"/>
            <a:chExt cx="2980266" cy="328506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94974E2-15F5-194E-B860-15E7881A54AD}"/>
                </a:ext>
              </a:extLst>
            </p:cNvPr>
            <p:cNvSpPr/>
            <p:nvPr/>
          </p:nvSpPr>
          <p:spPr>
            <a:xfrm>
              <a:off x="4597570" y="1964267"/>
              <a:ext cx="2980266" cy="328506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pic>
          <p:nvPicPr>
            <p:cNvPr id="36" name="Afbeelding 6" descr="Web design">
              <a:extLst>
                <a:ext uri="{FF2B5EF4-FFF2-40B4-BE49-F238E27FC236}">
                  <a16:creationId xmlns:a16="http://schemas.microsoft.com/office/drawing/2014/main" id="{5A29D58E-0458-8D47-81B8-C5FFFB68B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428040" y="2191046"/>
              <a:ext cx="1359728" cy="1359728"/>
            </a:xfrm>
            <a:prstGeom prst="rect">
              <a:avLst/>
            </a:prstGeom>
          </p:spPr>
        </p:pic>
        <p:sp>
          <p:nvSpPr>
            <p:cNvPr id="39" name="Tekstvak 13">
              <a:extLst>
                <a:ext uri="{FF2B5EF4-FFF2-40B4-BE49-F238E27FC236}">
                  <a16:creationId xmlns:a16="http://schemas.microsoft.com/office/drawing/2014/main" id="{B59BE1EC-1AA7-D540-8236-FFF8E4420638}"/>
                </a:ext>
              </a:extLst>
            </p:cNvPr>
            <p:cNvSpPr txBox="1"/>
            <p:nvPr/>
          </p:nvSpPr>
          <p:spPr>
            <a:xfrm>
              <a:off x="4724780" y="3502561"/>
              <a:ext cx="276624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228600" algn="ctr"/>
              <a:r>
                <a:rPr lang="nl-NL" sz="2400" b="1" dirty="0">
                  <a:solidFill>
                    <a:srgbClr val="0093C8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Services</a:t>
              </a:r>
              <a:r>
                <a:rPr lang="nl-NL" sz="1600" dirty="0">
                  <a:solidFill>
                    <a:srgbClr val="5AC49D"/>
                  </a:solidFill>
                </a:rPr>
                <a:t>  </a:t>
              </a:r>
              <a:endParaRPr lang="nl-NL" dirty="0">
                <a:solidFill>
                  <a:srgbClr val="5AC49D"/>
                </a:solidFill>
              </a:endParaRPr>
            </a:p>
            <a:p>
              <a:pPr algn="ctr"/>
              <a:endParaRPr lang="nl-NL" sz="1400" dirty="0"/>
            </a:p>
            <a:p>
              <a:pPr algn="ctr"/>
              <a:r>
                <a:rPr lang="nl-NL" sz="1600" dirty="0"/>
                <a:t>Cloud providers offer </a:t>
              </a:r>
              <a:r>
                <a:rPr lang="en" sz="1600" dirty="0"/>
                <a:t>many cloud computing</a:t>
              </a:r>
              <a:r>
                <a:rPr lang="nl-NL" sz="1600" dirty="0"/>
                <a:t> services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B55CA33-E76D-F043-B40F-F09D624C412C}"/>
              </a:ext>
            </a:extLst>
          </p:cNvPr>
          <p:cNvGrpSpPr/>
          <p:nvPr/>
        </p:nvGrpSpPr>
        <p:grpSpPr>
          <a:xfrm>
            <a:off x="7888280" y="1964267"/>
            <a:ext cx="2980266" cy="3285066"/>
            <a:chOff x="7888280" y="1964267"/>
            <a:chExt cx="2980266" cy="328506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FA250E2-271F-414F-906A-792C1ADBF861}"/>
                </a:ext>
              </a:extLst>
            </p:cNvPr>
            <p:cNvSpPr/>
            <p:nvPr/>
          </p:nvSpPr>
          <p:spPr>
            <a:xfrm>
              <a:off x="7888280" y="1964267"/>
              <a:ext cx="2980266" cy="328506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pic>
          <p:nvPicPr>
            <p:cNvPr id="37" name="Afbeelding 8" descr="Coins">
              <a:extLst>
                <a:ext uri="{FF2B5EF4-FFF2-40B4-BE49-F238E27FC236}">
                  <a16:creationId xmlns:a16="http://schemas.microsoft.com/office/drawing/2014/main" id="{B472A4E0-5AD5-5240-BB32-3426DE15F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788896" y="2288708"/>
              <a:ext cx="1164404" cy="1164404"/>
            </a:xfrm>
            <a:prstGeom prst="rect">
              <a:avLst/>
            </a:prstGeom>
          </p:spPr>
        </p:pic>
        <p:sp>
          <p:nvSpPr>
            <p:cNvPr id="40" name="Tekstvak 14">
              <a:extLst>
                <a:ext uri="{FF2B5EF4-FFF2-40B4-BE49-F238E27FC236}">
                  <a16:creationId xmlns:a16="http://schemas.microsoft.com/office/drawing/2014/main" id="{835AF054-E5D0-A64A-AE33-6D655AEB20C8}"/>
                </a:ext>
              </a:extLst>
            </p:cNvPr>
            <p:cNvSpPr txBox="1"/>
            <p:nvPr/>
          </p:nvSpPr>
          <p:spPr>
            <a:xfrm>
              <a:off x="8091284" y="3502561"/>
              <a:ext cx="255962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228600" algn="ctr"/>
              <a:r>
                <a:rPr lang="nl-NL" sz="2400" b="1" dirty="0">
                  <a:solidFill>
                    <a:srgbClr val="00BEE3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Cost effective</a:t>
              </a:r>
              <a:endParaRPr lang="nl-NL" sz="2800" b="1" dirty="0">
                <a:solidFill>
                  <a:srgbClr val="00BEE3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  <a:p>
              <a:pPr algn="ctr"/>
              <a:endParaRPr lang="en" sz="1400" dirty="0"/>
            </a:p>
            <a:p>
              <a:pPr algn="ctr"/>
              <a:r>
                <a:rPr lang="en" sz="1600" dirty="0"/>
                <a:t>Users only pay for the services they use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4258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5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What is cloud computing?</a:t>
            </a:r>
            <a:endParaRPr 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B4FEC73-832B-884C-BB02-D03381606064}"/>
              </a:ext>
            </a:extLst>
          </p:cNvPr>
          <p:cNvGrpSpPr/>
          <p:nvPr/>
        </p:nvGrpSpPr>
        <p:grpSpPr>
          <a:xfrm>
            <a:off x="874666" y="1686818"/>
            <a:ext cx="2510833" cy="2120675"/>
            <a:chOff x="874666" y="1686818"/>
            <a:chExt cx="2510833" cy="2120675"/>
          </a:xfrm>
        </p:grpSpPr>
        <p:sp>
          <p:nvSpPr>
            <p:cNvPr id="62" name="Rechthoek 32">
              <a:extLst>
                <a:ext uri="{FF2B5EF4-FFF2-40B4-BE49-F238E27FC236}">
                  <a16:creationId xmlns:a16="http://schemas.microsoft.com/office/drawing/2014/main" id="{DD1EBC79-57F5-3447-8F05-E4E04C81D9CB}"/>
                </a:ext>
              </a:extLst>
            </p:cNvPr>
            <p:cNvSpPr/>
            <p:nvPr/>
          </p:nvSpPr>
          <p:spPr>
            <a:xfrm>
              <a:off x="874666" y="1686818"/>
              <a:ext cx="2510833" cy="2120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6" name="Tekstvak 16">
              <a:extLst>
                <a:ext uri="{FF2B5EF4-FFF2-40B4-BE49-F238E27FC236}">
                  <a16:creationId xmlns:a16="http://schemas.microsoft.com/office/drawing/2014/main" id="{470E7E2F-DFE6-264E-A7B3-2A4AF261025A}"/>
                </a:ext>
              </a:extLst>
            </p:cNvPr>
            <p:cNvSpPr txBox="1"/>
            <p:nvPr/>
          </p:nvSpPr>
          <p:spPr>
            <a:xfrm>
              <a:off x="1436490" y="2942389"/>
              <a:ext cx="14478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0093C8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AI + ML</a:t>
              </a:r>
              <a:endParaRPr lang="en" sz="1400" dirty="0"/>
            </a:p>
          </p:txBody>
        </p:sp>
        <p:pic>
          <p:nvPicPr>
            <p:cNvPr id="80" name="Graphic 79" descr="Robot">
              <a:extLst>
                <a:ext uri="{FF2B5EF4-FFF2-40B4-BE49-F238E27FC236}">
                  <a16:creationId xmlns:a16="http://schemas.microsoft.com/office/drawing/2014/main" id="{800BA155-A45E-C040-B444-9206D53A3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53693" y="1995306"/>
              <a:ext cx="914400" cy="9144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F4D057A-CA74-144C-AE7D-B93A51E23095}"/>
              </a:ext>
            </a:extLst>
          </p:cNvPr>
          <p:cNvGrpSpPr/>
          <p:nvPr/>
        </p:nvGrpSpPr>
        <p:grpSpPr>
          <a:xfrm>
            <a:off x="3553698" y="1686818"/>
            <a:ext cx="2510833" cy="2120675"/>
            <a:chOff x="3553698" y="1686818"/>
            <a:chExt cx="2510833" cy="2120675"/>
          </a:xfrm>
        </p:grpSpPr>
        <p:sp>
          <p:nvSpPr>
            <p:cNvPr id="59" name="Rechthoek 33">
              <a:extLst>
                <a:ext uri="{FF2B5EF4-FFF2-40B4-BE49-F238E27FC236}">
                  <a16:creationId xmlns:a16="http://schemas.microsoft.com/office/drawing/2014/main" id="{AD5A6916-3025-FA43-A619-26C9A2E332AA}"/>
                </a:ext>
              </a:extLst>
            </p:cNvPr>
            <p:cNvSpPr/>
            <p:nvPr/>
          </p:nvSpPr>
          <p:spPr>
            <a:xfrm>
              <a:off x="3553698" y="1686818"/>
              <a:ext cx="2510833" cy="2120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3" name="Tekstvak 16">
              <a:extLst>
                <a:ext uri="{FF2B5EF4-FFF2-40B4-BE49-F238E27FC236}">
                  <a16:creationId xmlns:a16="http://schemas.microsoft.com/office/drawing/2014/main" id="{852BDD04-E245-A34F-A375-C92A93849E2F}"/>
                </a:ext>
              </a:extLst>
            </p:cNvPr>
            <p:cNvSpPr txBox="1"/>
            <p:nvPr/>
          </p:nvSpPr>
          <p:spPr>
            <a:xfrm>
              <a:off x="3923316" y="2947644"/>
              <a:ext cx="17608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53BDB5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Analytics</a:t>
              </a:r>
              <a:endParaRPr lang="en" sz="1400" dirty="0">
                <a:solidFill>
                  <a:srgbClr val="53BDB5"/>
                </a:solidFill>
              </a:endParaRPr>
            </a:p>
          </p:txBody>
        </p:sp>
        <p:pic>
          <p:nvPicPr>
            <p:cNvPr id="82" name="Graphic 81" descr="Statistics">
              <a:extLst>
                <a:ext uri="{FF2B5EF4-FFF2-40B4-BE49-F238E27FC236}">
                  <a16:creationId xmlns:a16="http://schemas.microsoft.com/office/drawing/2014/main" id="{A4F59FA7-E52A-D34F-A991-6704F9898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74580" y="2024925"/>
              <a:ext cx="914400" cy="9144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B35F6AD-1E33-9F40-80D2-FF73AD7815F6}"/>
              </a:ext>
            </a:extLst>
          </p:cNvPr>
          <p:cNvGrpSpPr/>
          <p:nvPr/>
        </p:nvGrpSpPr>
        <p:grpSpPr>
          <a:xfrm>
            <a:off x="6232728" y="1686818"/>
            <a:ext cx="2510833" cy="2120675"/>
            <a:chOff x="6232728" y="1686818"/>
            <a:chExt cx="2510833" cy="2120675"/>
          </a:xfrm>
        </p:grpSpPr>
        <p:sp>
          <p:nvSpPr>
            <p:cNvPr id="60" name="Rechthoek 35">
              <a:extLst>
                <a:ext uri="{FF2B5EF4-FFF2-40B4-BE49-F238E27FC236}">
                  <a16:creationId xmlns:a16="http://schemas.microsoft.com/office/drawing/2014/main" id="{5A882F21-9499-8149-AC96-E3B6C91F415A}"/>
                </a:ext>
              </a:extLst>
            </p:cNvPr>
            <p:cNvSpPr/>
            <p:nvPr/>
          </p:nvSpPr>
          <p:spPr>
            <a:xfrm>
              <a:off x="6232728" y="1686818"/>
              <a:ext cx="2510833" cy="2120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4" name="Tekstvak 18">
              <a:extLst>
                <a:ext uri="{FF2B5EF4-FFF2-40B4-BE49-F238E27FC236}">
                  <a16:creationId xmlns:a16="http://schemas.microsoft.com/office/drawing/2014/main" id="{E61DEEEB-BFB0-1546-ACCB-6494463E1140}"/>
                </a:ext>
              </a:extLst>
            </p:cNvPr>
            <p:cNvSpPr txBox="1"/>
            <p:nvPr/>
          </p:nvSpPr>
          <p:spPr>
            <a:xfrm>
              <a:off x="6651886" y="2947644"/>
              <a:ext cx="1688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0093C8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Compute</a:t>
              </a:r>
              <a:endParaRPr lang="en" sz="1400" dirty="0">
                <a:solidFill>
                  <a:srgbClr val="0093C8"/>
                </a:solidFill>
              </a:endParaRPr>
            </a:p>
          </p:txBody>
        </p:sp>
        <p:pic>
          <p:nvPicPr>
            <p:cNvPr id="84" name="Graphic 83" descr="Processor">
              <a:extLst>
                <a:ext uri="{FF2B5EF4-FFF2-40B4-BE49-F238E27FC236}">
                  <a16:creationId xmlns:a16="http://schemas.microsoft.com/office/drawing/2014/main" id="{227FAAD0-E5F0-5D42-B5FA-D61E411DC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48797" y="2024925"/>
              <a:ext cx="914400" cy="914400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64202A4-B623-CE40-B8E8-A0880151EC18}"/>
              </a:ext>
            </a:extLst>
          </p:cNvPr>
          <p:cNvGrpSpPr/>
          <p:nvPr/>
        </p:nvGrpSpPr>
        <p:grpSpPr>
          <a:xfrm>
            <a:off x="8938371" y="1686818"/>
            <a:ext cx="2510833" cy="2120675"/>
            <a:chOff x="8938371" y="1686818"/>
            <a:chExt cx="2510833" cy="2120675"/>
          </a:xfrm>
        </p:grpSpPr>
        <p:sp>
          <p:nvSpPr>
            <p:cNvPr id="61" name="Rechthoek 36">
              <a:extLst>
                <a:ext uri="{FF2B5EF4-FFF2-40B4-BE49-F238E27FC236}">
                  <a16:creationId xmlns:a16="http://schemas.microsoft.com/office/drawing/2014/main" id="{F84BF6B2-EC7A-154C-BE14-85A28E428C5D}"/>
                </a:ext>
              </a:extLst>
            </p:cNvPr>
            <p:cNvSpPr/>
            <p:nvPr/>
          </p:nvSpPr>
          <p:spPr>
            <a:xfrm>
              <a:off x="8938371" y="1686818"/>
              <a:ext cx="2510833" cy="2120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5" name="Tekstvak 20">
              <a:extLst>
                <a:ext uri="{FF2B5EF4-FFF2-40B4-BE49-F238E27FC236}">
                  <a16:creationId xmlns:a16="http://schemas.microsoft.com/office/drawing/2014/main" id="{10A1A74B-CA52-E34D-9B84-F7FD2054494C}"/>
                </a:ext>
              </a:extLst>
            </p:cNvPr>
            <p:cNvSpPr txBox="1"/>
            <p:nvPr/>
          </p:nvSpPr>
          <p:spPr>
            <a:xfrm>
              <a:off x="9199108" y="2947644"/>
              <a:ext cx="20197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chemeClr val="accent4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Containers</a:t>
              </a:r>
              <a:endParaRPr lang="en" sz="1400" dirty="0"/>
            </a:p>
          </p:txBody>
        </p:sp>
        <p:pic>
          <p:nvPicPr>
            <p:cNvPr id="86" name="Graphic 85" descr="Box">
              <a:extLst>
                <a:ext uri="{FF2B5EF4-FFF2-40B4-BE49-F238E27FC236}">
                  <a16:creationId xmlns:a16="http://schemas.microsoft.com/office/drawing/2014/main" id="{AA34F7D0-B553-9D41-A8B9-E7506CF6D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36587" y="2057303"/>
              <a:ext cx="914400" cy="914400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90B47D4-AF87-9545-B449-95373290C680}"/>
              </a:ext>
            </a:extLst>
          </p:cNvPr>
          <p:cNvGrpSpPr/>
          <p:nvPr/>
        </p:nvGrpSpPr>
        <p:grpSpPr>
          <a:xfrm>
            <a:off x="874666" y="3996881"/>
            <a:ext cx="2510833" cy="2120675"/>
            <a:chOff x="874666" y="3996881"/>
            <a:chExt cx="2510833" cy="2120675"/>
          </a:xfrm>
        </p:grpSpPr>
        <p:sp>
          <p:nvSpPr>
            <p:cNvPr id="58" name="Rechthoek 41">
              <a:extLst>
                <a:ext uri="{FF2B5EF4-FFF2-40B4-BE49-F238E27FC236}">
                  <a16:creationId xmlns:a16="http://schemas.microsoft.com/office/drawing/2014/main" id="{0F45777B-502F-9A47-B5B6-E45AA66FEEF3}"/>
                </a:ext>
              </a:extLst>
            </p:cNvPr>
            <p:cNvSpPr/>
            <p:nvPr/>
          </p:nvSpPr>
          <p:spPr>
            <a:xfrm>
              <a:off x="874666" y="3996881"/>
              <a:ext cx="2510833" cy="2120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6" name="Tekstvak 21">
              <a:extLst>
                <a:ext uri="{FF2B5EF4-FFF2-40B4-BE49-F238E27FC236}">
                  <a16:creationId xmlns:a16="http://schemas.microsoft.com/office/drawing/2014/main" id="{DB29F637-1C63-1141-8A8D-E5893B254D25}"/>
                </a:ext>
              </a:extLst>
            </p:cNvPr>
            <p:cNvSpPr txBox="1"/>
            <p:nvPr/>
          </p:nvSpPr>
          <p:spPr>
            <a:xfrm>
              <a:off x="1131619" y="5273671"/>
              <a:ext cx="19585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2400" b="1" dirty="0">
                  <a:solidFill>
                    <a:srgbClr val="53BDB5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Databases</a:t>
              </a:r>
              <a:endParaRPr lang="nl-NL" sz="1400" dirty="0">
                <a:solidFill>
                  <a:srgbClr val="53BDB5"/>
                </a:solidFill>
              </a:endParaRPr>
            </a:p>
          </p:txBody>
        </p:sp>
        <p:pic>
          <p:nvPicPr>
            <p:cNvPr id="88" name="Graphic 87" descr="Database">
              <a:extLst>
                <a:ext uri="{FF2B5EF4-FFF2-40B4-BE49-F238E27FC236}">
                  <a16:creationId xmlns:a16="http://schemas.microsoft.com/office/drawing/2014/main" id="{16D0FC60-F4FE-E443-BF23-EDAF390EE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48685" y="4303809"/>
              <a:ext cx="914400" cy="91440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A92E5F7-65EC-E047-AAE8-10B75226418E}"/>
              </a:ext>
            </a:extLst>
          </p:cNvPr>
          <p:cNvGrpSpPr/>
          <p:nvPr/>
        </p:nvGrpSpPr>
        <p:grpSpPr>
          <a:xfrm>
            <a:off x="6232728" y="3996881"/>
            <a:ext cx="2510833" cy="2120675"/>
            <a:chOff x="6232728" y="3996881"/>
            <a:chExt cx="2510833" cy="2120675"/>
          </a:xfrm>
        </p:grpSpPr>
        <p:sp>
          <p:nvSpPr>
            <p:cNvPr id="57" name="Rechthoek 39">
              <a:extLst>
                <a:ext uri="{FF2B5EF4-FFF2-40B4-BE49-F238E27FC236}">
                  <a16:creationId xmlns:a16="http://schemas.microsoft.com/office/drawing/2014/main" id="{97AFB7F1-E6ED-9546-936A-2EEE18EBCCEE}"/>
                </a:ext>
              </a:extLst>
            </p:cNvPr>
            <p:cNvSpPr/>
            <p:nvPr/>
          </p:nvSpPr>
          <p:spPr>
            <a:xfrm>
              <a:off x="6232728" y="3996881"/>
              <a:ext cx="2510833" cy="2120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8" name="Tekstvak 26">
              <a:extLst>
                <a:ext uri="{FF2B5EF4-FFF2-40B4-BE49-F238E27FC236}">
                  <a16:creationId xmlns:a16="http://schemas.microsoft.com/office/drawing/2014/main" id="{8DDB9BC5-A6E5-194C-BB16-25B9B520ECC0}"/>
                </a:ext>
              </a:extLst>
            </p:cNvPr>
            <p:cNvSpPr txBox="1"/>
            <p:nvPr/>
          </p:nvSpPr>
          <p:spPr>
            <a:xfrm>
              <a:off x="6419518" y="5291666"/>
              <a:ext cx="21372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53BDB5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Networking</a:t>
              </a:r>
              <a:endParaRPr lang="en" sz="1400" dirty="0">
                <a:solidFill>
                  <a:srgbClr val="53BDB5"/>
                </a:solidFill>
              </a:endParaRPr>
            </a:p>
          </p:txBody>
        </p:sp>
        <p:pic>
          <p:nvPicPr>
            <p:cNvPr id="90" name="Graphic 89" descr="Network diagram">
              <a:extLst>
                <a:ext uri="{FF2B5EF4-FFF2-40B4-BE49-F238E27FC236}">
                  <a16:creationId xmlns:a16="http://schemas.microsoft.com/office/drawing/2014/main" id="{0FDC135C-E9A5-A741-BDF3-80DC474CC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55144" y="4281345"/>
              <a:ext cx="914400" cy="914400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5F7A290-1EB8-D74B-AF96-940017DE6604}"/>
              </a:ext>
            </a:extLst>
          </p:cNvPr>
          <p:cNvGrpSpPr/>
          <p:nvPr/>
        </p:nvGrpSpPr>
        <p:grpSpPr>
          <a:xfrm>
            <a:off x="8960157" y="3981116"/>
            <a:ext cx="2510833" cy="2120675"/>
            <a:chOff x="8960157" y="3981116"/>
            <a:chExt cx="2510833" cy="2120675"/>
          </a:xfrm>
        </p:grpSpPr>
        <p:sp>
          <p:nvSpPr>
            <p:cNvPr id="77" name="Rechthoek 39">
              <a:extLst>
                <a:ext uri="{FF2B5EF4-FFF2-40B4-BE49-F238E27FC236}">
                  <a16:creationId xmlns:a16="http://schemas.microsoft.com/office/drawing/2014/main" id="{58CA57C4-0E7D-2B46-9608-82168C5A1FAA}"/>
                </a:ext>
              </a:extLst>
            </p:cNvPr>
            <p:cNvSpPr/>
            <p:nvPr/>
          </p:nvSpPr>
          <p:spPr>
            <a:xfrm>
              <a:off x="8960157" y="3981116"/>
              <a:ext cx="2510833" cy="2120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8" name="Tekstvak 26">
              <a:extLst>
                <a:ext uri="{FF2B5EF4-FFF2-40B4-BE49-F238E27FC236}">
                  <a16:creationId xmlns:a16="http://schemas.microsoft.com/office/drawing/2014/main" id="{94F8E9BE-3E31-8842-86ED-B1AC88A2B4CF}"/>
                </a:ext>
              </a:extLst>
            </p:cNvPr>
            <p:cNvSpPr txBox="1"/>
            <p:nvPr/>
          </p:nvSpPr>
          <p:spPr>
            <a:xfrm>
              <a:off x="9422729" y="5275901"/>
              <a:ext cx="15856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0093C8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Security</a:t>
              </a:r>
              <a:endParaRPr lang="en" sz="1400" dirty="0">
                <a:solidFill>
                  <a:srgbClr val="0093C8"/>
                </a:solidFill>
              </a:endParaRPr>
            </a:p>
          </p:txBody>
        </p:sp>
        <p:pic>
          <p:nvPicPr>
            <p:cNvPr id="92" name="Graphic 91" descr="Lock">
              <a:extLst>
                <a:ext uri="{FF2B5EF4-FFF2-40B4-BE49-F238E27FC236}">
                  <a16:creationId xmlns:a16="http://schemas.microsoft.com/office/drawing/2014/main" id="{F137E771-E3C0-2E4A-B7D1-EA0B86F27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736587" y="4281345"/>
              <a:ext cx="914400" cy="914400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24D3912-0232-3947-A512-6CA40609048D}"/>
              </a:ext>
            </a:extLst>
          </p:cNvPr>
          <p:cNvGrpSpPr/>
          <p:nvPr/>
        </p:nvGrpSpPr>
        <p:grpSpPr>
          <a:xfrm>
            <a:off x="3553698" y="3996881"/>
            <a:ext cx="2510833" cy="2120675"/>
            <a:chOff x="3553698" y="3996881"/>
            <a:chExt cx="2510833" cy="2120675"/>
          </a:xfrm>
        </p:grpSpPr>
        <p:sp>
          <p:nvSpPr>
            <p:cNvPr id="56" name="Rechthoek 37">
              <a:extLst>
                <a:ext uri="{FF2B5EF4-FFF2-40B4-BE49-F238E27FC236}">
                  <a16:creationId xmlns:a16="http://schemas.microsoft.com/office/drawing/2014/main" id="{7F2D12F3-AB1A-6D4D-9093-033787C12F0A}"/>
                </a:ext>
              </a:extLst>
            </p:cNvPr>
            <p:cNvSpPr/>
            <p:nvPr/>
          </p:nvSpPr>
          <p:spPr>
            <a:xfrm>
              <a:off x="3553698" y="3996881"/>
              <a:ext cx="2510833" cy="2120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7" name="Tekstvak 25">
              <a:extLst>
                <a:ext uri="{FF2B5EF4-FFF2-40B4-BE49-F238E27FC236}">
                  <a16:creationId xmlns:a16="http://schemas.microsoft.com/office/drawing/2014/main" id="{BA5AE3D4-B9A6-7E40-AC88-C6462CC8CB52}"/>
                </a:ext>
              </a:extLst>
            </p:cNvPr>
            <p:cNvSpPr txBox="1"/>
            <p:nvPr/>
          </p:nvSpPr>
          <p:spPr>
            <a:xfrm>
              <a:off x="3866215" y="5291666"/>
              <a:ext cx="17788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b="1" dirty="0">
                  <a:solidFill>
                    <a:srgbClr val="0093C8"/>
                  </a:solidFill>
                  <a:latin typeface="Arial Black" panose="020B0604020202020204" pitchFamily="34" charset="0"/>
                  <a:cs typeface="Arial Black" panose="020B0604020202020204" pitchFamily="34" charset="0"/>
                </a:rPr>
                <a:t>Migration</a:t>
              </a:r>
              <a:endParaRPr lang="en" sz="1400" dirty="0"/>
            </a:p>
          </p:txBody>
        </p:sp>
        <p:pic>
          <p:nvPicPr>
            <p:cNvPr id="94" name="Graphic 93" descr="Transfer">
              <a:extLst>
                <a:ext uri="{FF2B5EF4-FFF2-40B4-BE49-F238E27FC236}">
                  <a16:creationId xmlns:a16="http://schemas.microsoft.com/office/drawing/2014/main" id="{A696AF37-143E-8546-ADA4-8ED7178B1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7715" y="428257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7038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What is Azure?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3629C74-321A-5F40-8F47-A9540A4A4580}"/>
              </a:ext>
            </a:extLst>
          </p:cNvPr>
          <p:cNvSpPr>
            <a:spLocks noGrp="1"/>
          </p:cNvSpPr>
          <p:nvPr/>
        </p:nvSpPr>
        <p:spPr>
          <a:xfrm>
            <a:off x="1498323" y="2840015"/>
            <a:ext cx="9348642" cy="1052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/>
            <a:r>
              <a:rPr lang="en-GB" sz="3200" dirty="0"/>
              <a:t>Azure is an ever-expanding set of cloud computing services provided by Microsoft.</a:t>
            </a:r>
            <a:endParaRPr lang="en-US" sz="4000" dirty="0"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FC5193-9115-6143-9724-D193CCA68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312" y="3783435"/>
            <a:ext cx="3511375" cy="19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2487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4E9B5-1B36-7C41-B197-7DAD8AC5536E}"/>
              </a:ext>
            </a:extLst>
          </p:cNvPr>
          <p:cNvSpPr txBox="1"/>
          <p:nvPr/>
        </p:nvSpPr>
        <p:spPr>
          <a:xfrm>
            <a:off x="743671" y="2888052"/>
            <a:ext cx="6107289" cy="707884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en-US" sz="4000" dirty="0">
                <a:solidFill>
                  <a:srgbClr val="000000"/>
                </a:solidFill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What is serverless? 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164439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Azure Functions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13722CF-95BD-A74A-9C36-D3989908E86E}"/>
              </a:ext>
            </a:extLst>
          </p:cNvPr>
          <p:cNvSpPr>
            <a:spLocks noGrp="1"/>
          </p:cNvSpPr>
          <p:nvPr/>
        </p:nvSpPr>
        <p:spPr>
          <a:xfrm>
            <a:off x="816876" y="2690807"/>
            <a:ext cx="10558248" cy="1215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 lnSpcReduction="1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/>
            <a:r>
              <a:rPr lang="en-GB" sz="2800" b="1" dirty="0"/>
              <a:t>Azure Functions</a:t>
            </a:r>
            <a:r>
              <a:rPr lang="en-GB" sz="2800" dirty="0"/>
              <a:t> is a </a:t>
            </a:r>
            <a:r>
              <a:rPr lang="en-GB" sz="2800" b="1" dirty="0"/>
              <a:t>serverless</a:t>
            </a:r>
            <a:r>
              <a:rPr lang="en-GB" sz="2800" dirty="0"/>
              <a:t> compute service that lets you run </a:t>
            </a:r>
            <a:br>
              <a:rPr lang="en-GB" sz="2800" dirty="0"/>
            </a:br>
            <a:r>
              <a:rPr lang="en-GB" sz="2800" dirty="0"/>
              <a:t>event-triggered code without having to explicitly provision </a:t>
            </a:r>
            <a:br>
              <a:rPr lang="en-GB" sz="2800" dirty="0"/>
            </a:br>
            <a:r>
              <a:rPr lang="en-GB" sz="2800" dirty="0"/>
              <a:t>or manage infrastructure.</a:t>
            </a:r>
            <a:endParaRPr lang="en-US" sz="4800" dirty="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8FC58E-9258-6140-8ABB-02A89EFF5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850" y="4087605"/>
            <a:ext cx="21463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4574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Azure Functions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13722CF-95BD-A74A-9C36-D3989908E86E}"/>
              </a:ext>
            </a:extLst>
          </p:cNvPr>
          <p:cNvSpPr>
            <a:spLocks noGrp="1"/>
          </p:cNvSpPr>
          <p:nvPr/>
        </p:nvSpPr>
        <p:spPr>
          <a:xfrm>
            <a:off x="820952" y="2002184"/>
            <a:ext cx="6989049" cy="1052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GB" sz="3200" dirty="0"/>
              <a:t>Think of Azure Functions as…</a:t>
            </a:r>
            <a:endParaRPr lang="en-US" sz="4000" dirty="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A38B85-92B4-5E4C-9699-C904474F0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755" y="3552934"/>
            <a:ext cx="2057400" cy="170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0859A-5887-7E49-B959-2B2D5AFF0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899" y="3421117"/>
            <a:ext cx="1231900" cy="2006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89989F-708D-244C-AB87-B5CB1E3AB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543" y="3413234"/>
            <a:ext cx="2146300" cy="1981200"/>
          </a:xfrm>
          <a:prstGeom prst="rect">
            <a:avLst/>
          </a:prstGeom>
        </p:spPr>
      </p:pic>
      <p:pic>
        <p:nvPicPr>
          <p:cNvPr id="12" name="Graphic 11" descr="Add">
            <a:extLst>
              <a:ext uri="{FF2B5EF4-FFF2-40B4-BE49-F238E27FC236}">
                <a16:creationId xmlns:a16="http://schemas.microsoft.com/office/drawing/2014/main" id="{DDDD2DC5-58FE-4545-8802-754BB81E9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9543" y="4111850"/>
            <a:ext cx="583968" cy="583968"/>
          </a:xfrm>
          <a:prstGeom prst="rect">
            <a:avLst/>
          </a:prstGeom>
        </p:spPr>
      </p:pic>
      <p:pic>
        <p:nvPicPr>
          <p:cNvPr id="14" name="Graphic 13" descr="Pause">
            <a:extLst>
              <a:ext uri="{FF2B5EF4-FFF2-40B4-BE49-F238E27FC236}">
                <a16:creationId xmlns:a16="http://schemas.microsoft.com/office/drawing/2014/main" id="{22F352D0-4992-5140-92A0-50D819DBF5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6730743" y="4080963"/>
            <a:ext cx="614855" cy="614855"/>
          </a:xfrm>
          <a:prstGeom prst="rect">
            <a:avLst/>
          </a:prstGeom>
        </p:spPr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DA9294DF-4A16-4447-9769-1B61F3CEF655}"/>
              </a:ext>
            </a:extLst>
          </p:cNvPr>
          <p:cNvSpPr>
            <a:spLocks noGrp="1"/>
          </p:cNvSpPr>
          <p:nvPr/>
        </p:nvSpPr>
        <p:spPr>
          <a:xfrm>
            <a:off x="2621388" y="5506817"/>
            <a:ext cx="1715074" cy="471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/>
            <a:r>
              <a:rPr lang="en-GB" sz="2700" dirty="0">
                <a:cs typeface="Arial"/>
              </a:rPr>
              <a:t>Code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2AADDA54-E813-F847-821D-2357B5D7B3A2}"/>
              </a:ext>
            </a:extLst>
          </p:cNvPr>
          <p:cNvSpPr>
            <a:spLocks noGrp="1"/>
          </p:cNvSpPr>
          <p:nvPr/>
        </p:nvSpPr>
        <p:spPr>
          <a:xfrm>
            <a:off x="4684577" y="5558492"/>
            <a:ext cx="2146299" cy="471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 fontScale="85000" lnSpcReduction="1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/>
            <a:r>
              <a:rPr lang="en-GB" sz="3200" dirty="0">
                <a:cs typeface="Arial"/>
              </a:rPr>
              <a:t>Events + Data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20AC45E6-4B72-7949-8D3C-AF48A44DA3C7}"/>
              </a:ext>
            </a:extLst>
          </p:cNvPr>
          <p:cNvSpPr>
            <a:spLocks noGrp="1"/>
          </p:cNvSpPr>
          <p:nvPr/>
        </p:nvSpPr>
        <p:spPr>
          <a:xfrm>
            <a:off x="6977567" y="5506817"/>
            <a:ext cx="3112251" cy="783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/>
            <a:r>
              <a:rPr lang="en-GB" sz="2700" dirty="0">
                <a:cs typeface="Arial"/>
              </a:rPr>
              <a:t>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4996977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Event driven architecture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81DFC-4AB5-9B45-9AEF-6F5D41F37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672" y="2674055"/>
            <a:ext cx="1231900" cy="2006600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674ACCF-26B9-0448-9731-8E28D59D9527}"/>
              </a:ext>
            </a:extLst>
          </p:cNvPr>
          <p:cNvSpPr>
            <a:spLocks noGrp="1"/>
          </p:cNvSpPr>
          <p:nvPr/>
        </p:nvSpPr>
        <p:spPr>
          <a:xfrm>
            <a:off x="1569994" y="4599742"/>
            <a:ext cx="1715074" cy="92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 lnSpcReduction="1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/>
            <a:r>
              <a:rPr lang="en-GB" sz="3200" dirty="0">
                <a:cs typeface="Arial"/>
              </a:rPr>
              <a:t>Event source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445E4EC-D16D-B949-896C-A6C8A207F2D1}"/>
              </a:ext>
            </a:extLst>
          </p:cNvPr>
          <p:cNvSpPr/>
          <p:nvPr/>
        </p:nvSpPr>
        <p:spPr>
          <a:xfrm>
            <a:off x="3589867" y="3251200"/>
            <a:ext cx="1478844" cy="5418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7E329F-28CE-7243-B100-14D99498C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006" y="2601128"/>
            <a:ext cx="2146300" cy="1981200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5EB228E-AE85-674E-9FF5-72E9DCEBA07D}"/>
              </a:ext>
            </a:extLst>
          </p:cNvPr>
          <p:cNvSpPr>
            <a:spLocks noGrp="1"/>
          </p:cNvSpPr>
          <p:nvPr/>
        </p:nvSpPr>
        <p:spPr>
          <a:xfrm>
            <a:off x="5468763" y="4665555"/>
            <a:ext cx="2146299" cy="92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 lnSpcReduction="1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/>
            <a:r>
              <a:rPr lang="en-GB" sz="3200" dirty="0">
                <a:cs typeface="Arial"/>
              </a:rPr>
              <a:t>Serverless function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7D99113-8BFE-6C43-A7FE-60131A18A9F6}"/>
              </a:ext>
            </a:extLst>
          </p:cNvPr>
          <p:cNvSpPr/>
          <p:nvPr/>
        </p:nvSpPr>
        <p:spPr>
          <a:xfrm rot="20066390">
            <a:off x="7766132" y="2752665"/>
            <a:ext cx="1478844" cy="5418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13E633A-E7BB-B443-A800-C8F2C87E9ADB}"/>
              </a:ext>
            </a:extLst>
          </p:cNvPr>
          <p:cNvSpPr/>
          <p:nvPr/>
        </p:nvSpPr>
        <p:spPr>
          <a:xfrm rot="1400780">
            <a:off x="7763835" y="3905866"/>
            <a:ext cx="1478844" cy="5418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7F5CDC1E-6F71-F840-B400-EF1537696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6753" y="2125170"/>
            <a:ext cx="914400" cy="914400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D4CEF8C3-4154-4042-8FBC-13716082A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0261" y="2432401"/>
            <a:ext cx="914400" cy="914400"/>
          </a:xfrm>
          <a:prstGeom prst="rect">
            <a:avLst/>
          </a:prstGeom>
        </p:spPr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FF5A4F0F-D169-574D-A1AB-FD541B959565}"/>
              </a:ext>
            </a:extLst>
          </p:cNvPr>
          <p:cNvSpPr>
            <a:spLocks noGrp="1"/>
          </p:cNvSpPr>
          <p:nvPr/>
        </p:nvSpPr>
        <p:spPr>
          <a:xfrm>
            <a:off x="9078003" y="1507261"/>
            <a:ext cx="2146299" cy="5543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/>
            <a:r>
              <a:rPr lang="en-GB" sz="3200" dirty="0">
                <a:cs typeface="Arial"/>
              </a:rPr>
              <a:t>Services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72E6A1-4E13-2B45-824C-42AF868DB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9653" y="4028242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3544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Azure Functions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3629C74-321A-5F40-8F47-A9540A4A4580}"/>
              </a:ext>
            </a:extLst>
          </p:cNvPr>
          <p:cNvSpPr>
            <a:spLocks noGrp="1"/>
          </p:cNvSpPr>
          <p:nvPr/>
        </p:nvSpPr>
        <p:spPr>
          <a:xfrm>
            <a:off x="4426081" y="3098319"/>
            <a:ext cx="6989049" cy="1052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/>
            <a:r>
              <a:rPr lang="en-GB" sz="3200" dirty="0">
                <a:cs typeface="Arial"/>
              </a:rPr>
              <a:t>Easily build applications using serverless functions.</a:t>
            </a:r>
            <a:endParaRPr lang="en-US" sz="4000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DAD75-9C1E-D346-9F07-2F0E9410A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633958"/>
            <a:ext cx="21463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0985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Azure Functions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3629C74-321A-5F40-8F47-A9540A4A4580}"/>
              </a:ext>
            </a:extLst>
          </p:cNvPr>
          <p:cNvSpPr>
            <a:spLocks noGrp="1"/>
          </p:cNvSpPr>
          <p:nvPr/>
        </p:nvSpPr>
        <p:spPr>
          <a:xfrm>
            <a:off x="4437370" y="3098319"/>
            <a:ext cx="6989049" cy="1052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/>
            <a:r>
              <a:rPr lang="en-GB" sz="3200" dirty="0">
                <a:cs typeface="Arial"/>
              </a:rPr>
              <a:t>Manage your application instead of infrastructure.</a:t>
            </a:r>
            <a:endParaRPr lang="en-US" sz="4000" dirty="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DAD75-9C1E-D346-9F07-2F0E9410A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633958"/>
            <a:ext cx="21463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701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Azure Functions</a:t>
            </a:r>
            <a:endParaRPr lang="en-US" dirty="0"/>
          </a:p>
        </p:txBody>
      </p:sp>
      <p:sp>
        <p:nvSpPr>
          <p:cNvPr id="167" name="Text Placeholder 1">
            <a:extLst>
              <a:ext uri="{FF2B5EF4-FFF2-40B4-BE49-F238E27FC236}">
                <a16:creationId xmlns:a16="http://schemas.microsoft.com/office/drawing/2014/main" id="{349DDB63-FE0F-E943-A919-3391DD83BD0C}"/>
              </a:ext>
            </a:extLst>
          </p:cNvPr>
          <p:cNvSpPr>
            <a:spLocks noGrp="1"/>
          </p:cNvSpPr>
          <p:nvPr/>
        </p:nvSpPr>
        <p:spPr>
          <a:xfrm>
            <a:off x="924694" y="2060180"/>
            <a:ext cx="8422506" cy="3640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Choice of language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Pay-per-use pricing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Bring your own dependencies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Integrated security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Simplified integration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Flexible development/deployment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Open-source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4270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About me</a:t>
            </a:r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80B87B2-F9EB-1143-AE87-35804E368932}"/>
              </a:ext>
            </a:extLst>
          </p:cNvPr>
          <p:cNvSpPr>
            <a:spLocks noGrp="1"/>
          </p:cNvSpPr>
          <p:nvPr/>
        </p:nvSpPr>
        <p:spPr>
          <a:xfrm>
            <a:off x="4559749" y="2559087"/>
            <a:ext cx="7110065" cy="2599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 fontScale="85000" lnSpcReduction="1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800" dirty="0">
                <a:latin typeface="Arial"/>
              </a:rPr>
              <a:t>Data Engineer @ </a:t>
            </a:r>
            <a:r>
              <a:rPr lang="en-US" sz="2800" dirty="0">
                <a:solidFill>
                  <a:srgbClr val="0093C8"/>
                </a:solidFill>
                <a:latin typeface="Arial"/>
              </a:rPr>
              <a:t>LINKIT</a:t>
            </a:r>
            <a:endParaRPr lang="en-US" sz="2800" dirty="0">
              <a:solidFill>
                <a:srgbClr val="0093C8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>
                <a:latin typeface="Arial"/>
              </a:rPr>
              <a:t>Previously: Software Engineer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>
                <a:latin typeface="Arial"/>
              </a:rPr>
              <a:t>Background in Robotics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>
                <a:latin typeface="Arial"/>
              </a:rPr>
              <a:t>Interested in Data Intensive Systems</a:t>
            </a:r>
          </a:p>
          <a:p>
            <a:pPr marL="342900" indent="-342900">
              <a:buFont typeface="Arial"/>
              <a:buChar char="•"/>
            </a:pPr>
            <a:endParaRPr lang="en-US" sz="2800" dirty="0">
              <a:latin typeface="Arial"/>
            </a:endParaRPr>
          </a:p>
          <a:p>
            <a:r>
              <a:rPr lang="en-US" sz="2800" dirty="0">
                <a:solidFill>
                  <a:schemeClr val="tx1"/>
                </a:solidFill>
                <a:latin typeface="Arial"/>
              </a:rPr>
              <a:t>LinkedIn</a:t>
            </a:r>
            <a:r>
              <a:rPr lang="en-US" sz="2800" dirty="0">
                <a:latin typeface="Arial"/>
              </a:rPr>
              <a:t>: </a:t>
            </a:r>
            <a:r>
              <a:rPr lang="en-GB" sz="2800" dirty="0">
                <a:solidFill>
                  <a:srgbClr val="0093C8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https://www.linkedin.com/in/dana-arsovska/</a:t>
            </a:r>
            <a:endParaRPr lang="en-US" sz="2800" dirty="0">
              <a:solidFill>
                <a:srgbClr val="0093C8"/>
              </a:solidFill>
            </a:endParaRPr>
          </a:p>
          <a:p>
            <a:endParaRPr lang="en-US" sz="2800" dirty="0">
              <a:latin typeface="Arial"/>
            </a:endParaRPr>
          </a:p>
        </p:txBody>
      </p:sp>
      <p:pic>
        <p:nvPicPr>
          <p:cNvPr id="15" name="Picture 14" descr="A black and white photo of a person&#10;&#10;Description automatically generated">
            <a:extLst>
              <a:ext uri="{FF2B5EF4-FFF2-40B4-BE49-F238E27FC236}">
                <a16:creationId xmlns:a16="http://schemas.microsoft.com/office/drawing/2014/main" id="{7728746F-B1DF-234F-A752-6C58C7771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494" y="2271889"/>
            <a:ext cx="2552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062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Azure Functions</a:t>
            </a:r>
            <a:endParaRPr lang="en-US" dirty="0"/>
          </a:p>
        </p:txBody>
      </p:sp>
      <p:sp>
        <p:nvSpPr>
          <p:cNvPr id="167" name="Text Placeholder 1">
            <a:extLst>
              <a:ext uri="{FF2B5EF4-FFF2-40B4-BE49-F238E27FC236}">
                <a16:creationId xmlns:a16="http://schemas.microsoft.com/office/drawing/2014/main" id="{349DDB63-FE0F-E943-A919-3391DD83BD0C}"/>
              </a:ext>
            </a:extLst>
          </p:cNvPr>
          <p:cNvSpPr>
            <a:spLocks noGrp="1"/>
          </p:cNvSpPr>
          <p:nvPr/>
        </p:nvSpPr>
        <p:spPr>
          <a:xfrm>
            <a:off x="924693" y="2060180"/>
            <a:ext cx="10036817" cy="3640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Azure Functions are great for processing data, integrating systems, working with IoT, simple API’s and microservices.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Azure Functions supports: </a:t>
            </a:r>
          </a:p>
          <a:p>
            <a:pPr marL="1104900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Triggers - a way to </a:t>
            </a:r>
            <a:r>
              <a:rPr lang="en-GB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execution</a:t>
            </a:r>
          </a:p>
          <a:p>
            <a:pPr marL="1104900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Bindings - a way to simplify code for </a:t>
            </a:r>
            <a:r>
              <a:rPr lang="en-GB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of data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1957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Azure Functions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405394-985F-F248-9BE6-F408FBB804FE}"/>
              </a:ext>
            </a:extLst>
          </p:cNvPr>
          <p:cNvGrpSpPr/>
          <p:nvPr/>
        </p:nvGrpSpPr>
        <p:grpSpPr>
          <a:xfrm>
            <a:off x="3023406" y="2280358"/>
            <a:ext cx="6552329" cy="3931356"/>
            <a:chOff x="3023406" y="2280358"/>
            <a:chExt cx="6552329" cy="39313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8203AB3-E4E3-9843-B3F1-10CA4B1C3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3406" y="2280358"/>
              <a:ext cx="2005794" cy="393135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0E685CB-D3D3-964E-92DA-036FAE7E9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7022" y="2280358"/>
              <a:ext cx="2138713" cy="393135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9253114-8193-D54D-A749-10AEC2D2D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6958" y="3695115"/>
              <a:ext cx="1372306" cy="1266744"/>
            </a:xfrm>
            <a:prstGeom prst="rect">
              <a:avLst/>
            </a:prstGeom>
          </p:spPr>
        </p:pic>
      </p:grp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A062C8F6-CDAE-F746-A33A-B7C9D2CDB56A}"/>
              </a:ext>
            </a:extLst>
          </p:cNvPr>
          <p:cNvSpPr>
            <a:spLocks noGrp="1"/>
          </p:cNvSpPr>
          <p:nvPr/>
        </p:nvSpPr>
        <p:spPr>
          <a:xfrm>
            <a:off x="3143979" y="1712575"/>
            <a:ext cx="1764647" cy="509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 lnSpcReduction="1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/>
            <a:r>
              <a:rPr lang="en-GB" sz="3200" dirty="0">
                <a:cs typeface="Arial"/>
              </a:rPr>
              <a:t>Triggers</a:t>
            </a:r>
            <a:endParaRPr lang="en-US" sz="4000" dirty="0">
              <a:cs typeface="Arial"/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B923D584-DD75-394C-BD60-1CC50C113F20}"/>
              </a:ext>
            </a:extLst>
          </p:cNvPr>
          <p:cNvSpPr>
            <a:spLocks noGrp="1"/>
          </p:cNvSpPr>
          <p:nvPr/>
        </p:nvSpPr>
        <p:spPr>
          <a:xfrm>
            <a:off x="7624054" y="1680516"/>
            <a:ext cx="1764647" cy="509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 lnSpcReduction="1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/>
            <a:r>
              <a:rPr lang="en-GB" sz="3200" dirty="0">
                <a:cs typeface="Arial"/>
              </a:rPr>
              <a:t>Bindings</a:t>
            </a:r>
            <a:endParaRPr lang="en-US" sz="40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832709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Azure Functions &amp; Python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F2AE1C-033E-EF48-8B16-8E2990F9B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2533" y="1168048"/>
            <a:ext cx="888294" cy="935816"/>
          </a:xfrm>
          <a:prstGeom prst="rect">
            <a:avLst/>
          </a:prstGeom>
        </p:spPr>
      </p:pic>
      <p:cxnSp>
        <p:nvCxnSpPr>
          <p:cNvPr id="7" name="Rechte verbindingslijn 5">
            <a:extLst>
              <a:ext uri="{FF2B5EF4-FFF2-40B4-BE49-F238E27FC236}">
                <a16:creationId xmlns:a16="http://schemas.microsoft.com/office/drawing/2014/main" id="{A21C0722-2CF5-F345-AC52-BFEC01486C2D}"/>
              </a:ext>
            </a:extLst>
          </p:cNvPr>
          <p:cNvCxnSpPr>
            <a:cxnSpLocks/>
          </p:cNvCxnSpPr>
          <p:nvPr/>
        </p:nvCxnSpPr>
        <p:spPr>
          <a:xfrm>
            <a:off x="8209501" y="3056984"/>
            <a:ext cx="0" cy="380101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echte verbindingslijn 17">
            <a:extLst>
              <a:ext uri="{FF2B5EF4-FFF2-40B4-BE49-F238E27FC236}">
                <a16:creationId xmlns:a16="http://schemas.microsoft.com/office/drawing/2014/main" id="{949A27A0-3FA4-A844-904F-B8782D2D1343}"/>
              </a:ext>
            </a:extLst>
          </p:cNvPr>
          <p:cNvCxnSpPr>
            <a:cxnSpLocks/>
          </p:cNvCxnSpPr>
          <p:nvPr/>
        </p:nvCxnSpPr>
        <p:spPr>
          <a:xfrm>
            <a:off x="4400730" y="5152802"/>
            <a:ext cx="344662" cy="320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17">
            <a:extLst>
              <a:ext uri="{FF2B5EF4-FFF2-40B4-BE49-F238E27FC236}">
                <a16:creationId xmlns:a16="http://schemas.microsoft.com/office/drawing/2014/main" id="{952E0BB9-F37C-7F46-A087-60E5624066CE}"/>
              </a:ext>
            </a:extLst>
          </p:cNvPr>
          <p:cNvCxnSpPr>
            <a:cxnSpLocks/>
          </p:cNvCxnSpPr>
          <p:nvPr/>
        </p:nvCxnSpPr>
        <p:spPr>
          <a:xfrm>
            <a:off x="4736286" y="2891617"/>
            <a:ext cx="344662" cy="320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5">
            <a:extLst>
              <a:ext uri="{FF2B5EF4-FFF2-40B4-BE49-F238E27FC236}">
                <a16:creationId xmlns:a16="http://schemas.microsoft.com/office/drawing/2014/main" id="{F2E950A7-3333-3242-993E-31F6713190A2}"/>
              </a:ext>
            </a:extLst>
          </p:cNvPr>
          <p:cNvCxnSpPr>
            <a:cxnSpLocks/>
          </p:cNvCxnSpPr>
          <p:nvPr/>
        </p:nvCxnSpPr>
        <p:spPr>
          <a:xfrm>
            <a:off x="1281832" y="2512424"/>
            <a:ext cx="0" cy="282658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5">
            <a:extLst>
              <a:ext uri="{FF2B5EF4-FFF2-40B4-BE49-F238E27FC236}">
                <a16:creationId xmlns:a16="http://schemas.microsoft.com/office/drawing/2014/main" id="{3D093D6A-F4C1-F946-A4EC-E46FC2D3CF7F}"/>
              </a:ext>
            </a:extLst>
          </p:cNvPr>
          <p:cNvCxnSpPr>
            <a:cxnSpLocks/>
          </p:cNvCxnSpPr>
          <p:nvPr/>
        </p:nvCxnSpPr>
        <p:spPr>
          <a:xfrm>
            <a:off x="3476976" y="5152802"/>
            <a:ext cx="92568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5">
            <a:extLst>
              <a:ext uri="{FF2B5EF4-FFF2-40B4-BE49-F238E27FC236}">
                <a16:creationId xmlns:a16="http://schemas.microsoft.com/office/drawing/2014/main" id="{C1EF8B85-2413-284F-9AC9-D5FD6D9BF030}"/>
              </a:ext>
            </a:extLst>
          </p:cNvPr>
          <p:cNvCxnSpPr>
            <a:cxnSpLocks/>
          </p:cNvCxnSpPr>
          <p:nvPr/>
        </p:nvCxnSpPr>
        <p:spPr>
          <a:xfrm>
            <a:off x="4745392" y="2891261"/>
            <a:ext cx="0" cy="226474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3225171-988D-AF40-BA72-9825A20B626F}"/>
              </a:ext>
            </a:extLst>
          </p:cNvPr>
          <p:cNvSpPr/>
          <p:nvPr/>
        </p:nvSpPr>
        <p:spPr>
          <a:xfrm>
            <a:off x="1196561" y="4697564"/>
            <a:ext cx="2510636" cy="10126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lvl="0" indent="-228600"/>
            <a:r>
              <a:rPr lang="nl-NL" sz="2400" b="1" dirty="0">
                <a:solidFill>
                  <a:srgbClr val="00BEE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2016</a:t>
            </a:r>
          </a:p>
          <a:p>
            <a:pPr lvl="0" indent="-228600"/>
            <a:r>
              <a:rPr lang="en" sz="1400" dirty="0">
                <a:solidFill>
                  <a:srgbClr val="000000"/>
                </a:solidFill>
              </a:rPr>
              <a:t>Azure Functions Released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8234E8-E41A-E847-B146-7D2114154390}"/>
              </a:ext>
            </a:extLst>
          </p:cNvPr>
          <p:cNvSpPr/>
          <p:nvPr/>
        </p:nvSpPr>
        <p:spPr>
          <a:xfrm>
            <a:off x="4991529" y="2617469"/>
            <a:ext cx="3443882" cy="9163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lvl="0"/>
            <a:r>
              <a:rPr lang="nl-NL" sz="2400" b="1" dirty="0">
                <a:solidFill>
                  <a:srgbClr val="5AC49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2019</a:t>
            </a:r>
            <a:r>
              <a:rPr lang="nl-NL" dirty="0">
                <a:solidFill>
                  <a:srgbClr val="5AC49D"/>
                </a:solidFill>
              </a:rPr>
              <a:t> </a:t>
            </a:r>
          </a:p>
          <a:p>
            <a:pPr lvl="0" indent="-228600"/>
            <a:r>
              <a:rPr lang="en" sz="1400" dirty="0">
                <a:solidFill>
                  <a:srgbClr val="000000"/>
                </a:solidFill>
              </a:rPr>
              <a:t>Python Support</a:t>
            </a:r>
          </a:p>
        </p:txBody>
      </p:sp>
      <p:pic>
        <p:nvPicPr>
          <p:cNvPr id="22" name="Afbeelding 25">
            <a:extLst>
              <a:ext uri="{FF2B5EF4-FFF2-40B4-BE49-F238E27FC236}">
                <a16:creationId xmlns:a16="http://schemas.microsoft.com/office/drawing/2014/main" id="{5890DAE2-DF7A-6C4D-B528-41D566C90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4695941" y="5086754"/>
            <a:ext cx="117487" cy="117487"/>
          </a:xfrm>
          <a:prstGeom prst="rect">
            <a:avLst/>
          </a:prstGeom>
        </p:spPr>
      </p:pic>
      <p:pic>
        <p:nvPicPr>
          <p:cNvPr id="23" name="Afbeelding 25">
            <a:extLst>
              <a:ext uri="{FF2B5EF4-FFF2-40B4-BE49-F238E27FC236}">
                <a16:creationId xmlns:a16="http://schemas.microsoft.com/office/drawing/2014/main" id="{50CC523F-7ED6-4040-B114-7B7E2D5D2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229125" y="2445729"/>
            <a:ext cx="117487" cy="117487"/>
          </a:xfrm>
          <a:prstGeom prst="rect">
            <a:avLst/>
          </a:prstGeom>
        </p:spPr>
      </p:pic>
      <p:pic>
        <p:nvPicPr>
          <p:cNvPr id="24" name="Afbeelding 25">
            <a:extLst>
              <a:ext uri="{FF2B5EF4-FFF2-40B4-BE49-F238E27FC236}">
                <a16:creationId xmlns:a16="http://schemas.microsoft.com/office/drawing/2014/main" id="{D05DA5E4-00CC-B54B-A17C-DB56668E8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4695940" y="2832517"/>
            <a:ext cx="117487" cy="117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85B518-BA46-1140-A026-412B5FBAF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5017" y="1201838"/>
            <a:ext cx="977195" cy="902026"/>
          </a:xfrm>
          <a:prstGeom prst="rect">
            <a:avLst/>
          </a:prstGeom>
        </p:spPr>
      </p:pic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3BAF2BA-37FE-AD4C-9705-F6045FAF3C74}"/>
              </a:ext>
            </a:extLst>
          </p:cNvPr>
          <p:cNvSpPr txBox="1">
            <a:spLocks/>
          </p:cNvSpPr>
          <p:nvPr/>
        </p:nvSpPr>
        <p:spPr>
          <a:xfrm>
            <a:off x="9447657" y="1282260"/>
            <a:ext cx="885070" cy="731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18546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4E9B5-1B36-7C41-B197-7DAD8AC5536E}"/>
              </a:ext>
            </a:extLst>
          </p:cNvPr>
          <p:cNvSpPr txBox="1"/>
          <p:nvPr/>
        </p:nvSpPr>
        <p:spPr>
          <a:xfrm>
            <a:off x="743671" y="2888052"/>
            <a:ext cx="6107289" cy="707884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en-US" sz="4000" dirty="0">
                <a:solidFill>
                  <a:srgbClr val="000000"/>
                </a:solidFill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Best practices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517292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F5067-9A25-47BD-96E5-3E84A4404254}"/>
              </a:ext>
            </a:extLst>
          </p:cNvPr>
          <p:cNvSpPr txBox="1"/>
          <p:nvPr/>
        </p:nvSpPr>
        <p:spPr>
          <a:xfrm>
            <a:off x="1041400" y="1757791"/>
            <a:ext cx="9728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function should: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Have a reasonable name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C467CF-EE78-EF4F-8AFF-60C28BC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66" y="789195"/>
            <a:ext cx="9965038" cy="801065"/>
          </a:xfrm>
        </p:spPr>
        <p:txBody>
          <a:bodyPr anchor="t"/>
          <a:lstStyle/>
          <a:p>
            <a:r>
              <a:rPr lang="en-GB" dirty="0"/>
              <a:t>Best Practices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CD22012-68CC-784E-B9EF-8A86789C103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374783" y="1717608"/>
            <a:ext cx="3173316" cy="78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r>
              <a:rPr lang="en-US" dirty="0">
                <a:solidFill>
                  <a:srgbClr val="CC7832"/>
                </a:solidFill>
              </a:rPr>
              <a:t>def </a:t>
            </a:r>
            <a:r>
              <a:rPr lang="en-US" dirty="0" err="1">
                <a:solidFill>
                  <a:srgbClr val="FFC66D"/>
                </a:solidFill>
              </a:rPr>
              <a:t>get_max_d_from_df</a:t>
            </a:r>
            <a:r>
              <a:rPr lang="en-US" dirty="0"/>
              <a:t>(</a:t>
            </a:r>
            <a:r>
              <a:rPr lang="en-US" dirty="0">
                <a:solidFill>
                  <a:srgbClr val="72737A"/>
                </a:solidFill>
              </a:rPr>
              <a:t>df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pass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 descr="Line arrow Slight curve">
            <a:extLst>
              <a:ext uri="{FF2B5EF4-FFF2-40B4-BE49-F238E27FC236}">
                <a16:creationId xmlns:a16="http://schemas.microsoft.com/office/drawing/2014/main" id="{57481ADE-7805-BF43-B145-B0E1FCBA8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84868">
            <a:off x="6343952" y="2004816"/>
            <a:ext cx="1134260" cy="1337148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70EABC5-C95E-DC4E-BA2F-CBD606C10380}"/>
              </a:ext>
            </a:extLst>
          </p:cNvPr>
          <p:cNvSpPr txBox="1">
            <a:spLocks/>
          </p:cNvSpPr>
          <p:nvPr/>
        </p:nvSpPr>
        <p:spPr>
          <a:xfrm>
            <a:off x="7213898" y="3036383"/>
            <a:ext cx="4716151" cy="78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NL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477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560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280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C7832"/>
                </a:solidFill>
              </a:rPr>
              <a:t>def </a:t>
            </a:r>
            <a:r>
              <a:rPr lang="en-US" dirty="0" err="1">
                <a:solidFill>
                  <a:srgbClr val="FFC66D"/>
                </a:solidFill>
              </a:rPr>
              <a:t>get_max_number_of_days</a:t>
            </a:r>
            <a:r>
              <a:rPr lang="en-US" dirty="0"/>
              <a:t>(</a:t>
            </a:r>
            <a:r>
              <a:rPr lang="en-US" dirty="0" err="1">
                <a:solidFill>
                  <a:srgbClr val="72737A"/>
                </a:solidFill>
              </a:rPr>
              <a:t>dataframe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pass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0046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F5067-9A25-47BD-96E5-3E84A4404254}"/>
              </a:ext>
            </a:extLst>
          </p:cNvPr>
          <p:cNvSpPr txBox="1"/>
          <p:nvPr/>
        </p:nvSpPr>
        <p:spPr>
          <a:xfrm>
            <a:off x="1041400" y="1757791"/>
            <a:ext cx="9728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function should: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 reasonable name      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Have a single responsibility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C467CF-EE78-EF4F-8AFF-60C28BC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66" y="789195"/>
            <a:ext cx="9965038" cy="801065"/>
          </a:xfrm>
        </p:spPr>
        <p:txBody>
          <a:bodyPr anchor="t"/>
          <a:lstStyle/>
          <a:p>
            <a:r>
              <a:rPr lang="en-GB" dirty="0"/>
              <a:t>Best Practices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900DF7F-37EC-404F-8B48-E8B2C37F7EA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905500" y="1798100"/>
            <a:ext cx="5551584" cy="321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r>
              <a:rPr lang="en-US" dirty="0">
                <a:solidFill>
                  <a:srgbClr val="CC7832"/>
                </a:solidFill>
              </a:rPr>
              <a:t>def </a:t>
            </a:r>
            <a:r>
              <a:rPr lang="en-US" dirty="0" err="1"/>
              <a:t>calculate_and_print_stats</a:t>
            </a:r>
            <a:r>
              <a:rPr lang="en-US" dirty="0"/>
              <a:t>(</a:t>
            </a:r>
            <a:r>
              <a:rPr lang="en-US" dirty="0" err="1"/>
              <a:t>list_of_numbers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sum = sum(</a:t>
            </a:r>
            <a:r>
              <a:rPr lang="en-US" dirty="0" err="1"/>
              <a:t>list_of_numbers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mean = mean(</a:t>
            </a:r>
            <a:r>
              <a:rPr lang="en-US" dirty="0" err="1"/>
              <a:t>list_of_numbers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median = median(</a:t>
            </a:r>
            <a:r>
              <a:rPr lang="en-US" dirty="0" err="1"/>
              <a:t>list_of_numbers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mode = mode(</a:t>
            </a:r>
            <a:r>
              <a:rPr lang="en-US" dirty="0" err="1"/>
              <a:t>list_of_numbers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br>
              <a:rPr lang="en-US" dirty="0"/>
            </a:br>
            <a:r>
              <a:rPr lang="en-US" dirty="0"/>
              <a:t>    print(</a:t>
            </a:r>
            <a:r>
              <a:rPr lang="en-US" dirty="0">
                <a:solidFill>
                  <a:srgbClr val="6A8759"/>
                </a:solidFill>
              </a:rPr>
              <a:t>'-----------------Stats-----------------'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print(</a:t>
            </a:r>
            <a:r>
              <a:rPr lang="en-US" dirty="0">
                <a:solidFill>
                  <a:srgbClr val="6A8759"/>
                </a:solidFill>
              </a:rPr>
              <a:t>'SUM: {}'</a:t>
            </a:r>
            <a:r>
              <a:rPr lang="en-US" dirty="0"/>
              <a:t>.format(sum)</a:t>
            </a:r>
            <a:br>
              <a:rPr lang="en-US" dirty="0"/>
            </a:br>
            <a:r>
              <a:rPr lang="en-US" dirty="0"/>
              <a:t>    print(</a:t>
            </a:r>
            <a:r>
              <a:rPr lang="en-US" dirty="0">
                <a:solidFill>
                  <a:srgbClr val="6A8759"/>
                </a:solidFill>
              </a:rPr>
              <a:t>'MEAN: {}'</a:t>
            </a:r>
            <a:r>
              <a:rPr lang="en-US" dirty="0"/>
              <a:t>.format(mean)</a:t>
            </a:r>
            <a:br>
              <a:rPr lang="en-US" dirty="0"/>
            </a:br>
            <a:r>
              <a:rPr lang="en-US" dirty="0"/>
              <a:t>    print(</a:t>
            </a:r>
            <a:r>
              <a:rPr lang="en-US" dirty="0">
                <a:solidFill>
                  <a:srgbClr val="6A8759"/>
                </a:solidFill>
              </a:rPr>
              <a:t>'MEDIAN: {}'</a:t>
            </a:r>
            <a:r>
              <a:rPr lang="en-US" dirty="0"/>
              <a:t>.format(median)</a:t>
            </a:r>
            <a:br>
              <a:rPr lang="en-US" dirty="0"/>
            </a:br>
            <a:r>
              <a:rPr lang="en-US" dirty="0"/>
              <a:t>    print(</a:t>
            </a:r>
            <a:r>
              <a:rPr lang="en-US" dirty="0">
                <a:solidFill>
                  <a:srgbClr val="6A8759"/>
                </a:solidFill>
              </a:rPr>
              <a:t>'MODE: {}'</a:t>
            </a:r>
            <a:r>
              <a:rPr lang="en-US" dirty="0"/>
              <a:t>.format(mode)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 descr="Line arrow Slight curve">
            <a:extLst>
              <a:ext uri="{FF2B5EF4-FFF2-40B4-BE49-F238E27FC236}">
                <a16:creationId xmlns:a16="http://schemas.microsoft.com/office/drawing/2014/main" id="{F9F976ED-2636-EB4E-BC35-F51179262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51351">
            <a:off x="4446253" y="2552475"/>
            <a:ext cx="1134260" cy="133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780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F5067-9A25-47BD-96E5-3E84A4404254}"/>
              </a:ext>
            </a:extLst>
          </p:cNvPr>
          <p:cNvSpPr txBox="1"/>
          <p:nvPr/>
        </p:nvSpPr>
        <p:spPr>
          <a:xfrm>
            <a:off x="1041400" y="1757791"/>
            <a:ext cx="423951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function should: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 reasonable name      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 single responsibility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Be short (and readable)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C467CF-EE78-EF4F-8AFF-60C28BC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66" y="789195"/>
            <a:ext cx="9965038" cy="801065"/>
          </a:xfrm>
        </p:spPr>
        <p:txBody>
          <a:bodyPr anchor="t"/>
          <a:lstStyle/>
          <a:p>
            <a:r>
              <a:rPr lang="en-GB" dirty="0"/>
              <a:t>Best Practices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5D6D79-E532-1F41-9A2C-07D4BA8BB2A2}"/>
              </a:ext>
            </a:extLst>
          </p:cNvPr>
          <p:cNvSpPr txBox="1"/>
          <p:nvPr/>
        </p:nvSpPr>
        <p:spPr>
          <a:xfrm>
            <a:off x="6096000" y="2179030"/>
            <a:ext cx="5637088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flags: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 can't immediately determine the function's purpose;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Deeply nested control structures;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Logic that is duplicated in other methods;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Your massive developer-grade display isn't big enough to display it;</a:t>
            </a:r>
          </a:p>
        </p:txBody>
      </p:sp>
      <p:pic>
        <p:nvPicPr>
          <p:cNvPr id="7" name="Graphic 6" descr="Line arrow Slight curve">
            <a:extLst>
              <a:ext uri="{FF2B5EF4-FFF2-40B4-BE49-F238E27FC236}">
                <a16:creationId xmlns:a16="http://schemas.microsoft.com/office/drawing/2014/main" id="{E618044E-5E5E-0943-8155-EB3DAB643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51351">
            <a:off x="4796325" y="2580187"/>
            <a:ext cx="1134260" cy="133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669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F5067-9A25-47BD-96E5-3E84A4404254}"/>
              </a:ext>
            </a:extLst>
          </p:cNvPr>
          <p:cNvSpPr txBox="1"/>
          <p:nvPr/>
        </p:nvSpPr>
        <p:spPr>
          <a:xfrm>
            <a:off x="1041400" y="1757791"/>
            <a:ext cx="97282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function should: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 reasonable name      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 single responsibility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short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Corbel"/>
              </a:rPr>
              <a:t>idempotent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C467CF-EE78-EF4F-8AFF-60C28BC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66" y="789195"/>
            <a:ext cx="9965038" cy="801065"/>
          </a:xfrm>
        </p:spPr>
        <p:txBody>
          <a:bodyPr anchor="t"/>
          <a:lstStyle/>
          <a:p>
            <a:r>
              <a:rPr lang="en-GB" dirty="0"/>
              <a:t>Best Practices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2AFE9-45C9-AC44-A6AB-E9117E2B314F}"/>
              </a:ext>
            </a:extLst>
          </p:cNvPr>
          <p:cNvSpPr txBox="1"/>
          <p:nvPr/>
        </p:nvSpPr>
        <p:spPr>
          <a:xfrm>
            <a:off x="6096000" y="2179030"/>
            <a:ext cx="563708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Must properly validate input events and identify if the events have been processed before.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E28B749-96B1-554E-94AC-9BD2AA4FA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991" y="4774900"/>
            <a:ext cx="2780147" cy="1293905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A41C40E-0E6D-EC48-A9EF-54072CBAE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991" y="3086637"/>
            <a:ext cx="2687678" cy="1250869"/>
          </a:xfrm>
          <a:prstGeom prst="rect">
            <a:avLst/>
          </a:prstGeom>
        </p:spPr>
      </p:pic>
      <p:pic>
        <p:nvPicPr>
          <p:cNvPr id="11" name="Graphic 10" descr="Line arrow Slight curve">
            <a:extLst>
              <a:ext uri="{FF2B5EF4-FFF2-40B4-BE49-F238E27FC236}">
                <a16:creationId xmlns:a16="http://schemas.microsoft.com/office/drawing/2014/main" id="{D65C3C26-6081-4447-A347-6AAA8E8FB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1351">
            <a:off x="4335103" y="2934242"/>
            <a:ext cx="1134260" cy="133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F5067-9A25-47BD-96E5-3E84A4404254}"/>
              </a:ext>
            </a:extLst>
          </p:cNvPr>
          <p:cNvSpPr txBox="1"/>
          <p:nvPr/>
        </p:nvSpPr>
        <p:spPr>
          <a:xfrm>
            <a:off x="1041400" y="1757791"/>
            <a:ext cx="97282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function should: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 reasonable name      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 single responsibility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short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Corbel"/>
              </a:rPr>
              <a:t>idempotent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C467CF-EE78-EF4F-8AFF-60C28BC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66" y="789195"/>
            <a:ext cx="9965038" cy="801065"/>
          </a:xfrm>
        </p:spPr>
        <p:txBody>
          <a:bodyPr anchor="t"/>
          <a:lstStyle/>
          <a:p>
            <a:r>
              <a:rPr lang="en-GB" dirty="0"/>
              <a:t>Best Practices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2AFE9-45C9-AC44-A6AB-E9117E2B314F}"/>
              </a:ext>
            </a:extLst>
          </p:cNvPr>
          <p:cNvSpPr txBox="1"/>
          <p:nvPr/>
        </p:nvSpPr>
        <p:spPr>
          <a:xfrm>
            <a:off x="6096000" y="2179030"/>
            <a:ext cx="5637088" cy="26878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unique attribute.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if it exists in a control database.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If it exists, gracefully terminate the execution.</a:t>
            </a:r>
          </a:p>
          <a:p>
            <a:pPr>
              <a:spcAft>
                <a:spcPts val="1000"/>
              </a:spcAft>
            </a:pPr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If it doesn't exist, continue the execution normally.</a:t>
            </a:r>
          </a:p>
          <a:p>
            <a:pPr>
              <a:spcAft>
                <a:spcPts val="150"/>
              </a:spcAft>
            </a:pPr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When the function work finishes successfully, include a record in the control database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Finish the execution.</a:t>
            </a:r>
          </a:p>
        </p:txBody>
      </p:sp>
      <p:pic>
        <p:nvPicPr>
          <p:cNvPr id="9" name="Graphic 8" descr="Line arrow Slight curve">
            <a:extLst>
              <a:ext uri="{FF2B5EF4-FFF2-40B4-BE49-F238E27FC236}">
                <a16:creationId xmlns:a16="http://schemas.microsoft.com/office/drawing/2014/main" id="{89AC93B5-DD93-384B-B2FE-B1C46C4B5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0298" y="2887964"/>
            <a:ext cx="1134260" cy="133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165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F5067-9A25-47BD-96E5-3E84A4404254}"/>
              </a:ext>
            </a:extLst>
          </p:cNvPr>
          <p:cNvSpPr txBox="1"/>
          <p:nvPr/>
        </p:nvSpPr>
        <p:spPr>
          <a:xfrm>
            <a:off x="1041400" y="1757791"/>
            <a:ext cx="972820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function should: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 reasonable name      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 single responsibility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short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orbel"/>
              </a:rPr>
              <a:t>idempotent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Finish as quickly as possible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C467CF-EE78-EF4F-8AFF-60C28BC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66" y="789195"/>
            <a:ext cx="9965038" cy="801065"/>
          </a:xfrm>
        </p:spPr>
        <p:txBody>
          <a:bodyPr anchor="t"/>
          <a:lstStyle/>
          <a:p>
            <a:r>
              <a:rPr lang="en-GB" dirty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46196062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097860B-9A0D-4407-9D66-2FCC30E652F7}"/>
              </a:ext>
            </a:extLst>
          </p:cNvPr>
          <p:cNvSpPr>
            <a:spLocks noGrp="1"/>
          </p:cNvSpPr>
          <p:nvPr/>
        </p:nvSpPr>
        <p:spPr>
          <a:xfrm>
            <a:off x="4791741" y="2141399"/>
            <a:ext cx="5831738" cy="2779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 fontScale="92500" lnSpcReduction="1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514350" indent="-514350">
              <a:buAutoNum type="arabicPeriod"/>
            </a:pPr>
            <a:r>
              <a:rPr lang="en-US" sz="2800" dirty="0">
                <a:latin typeface="Arial"/>
              </a:rPr>
              <a:t>Why </a:t>
            </a:r>
            <a:r>
              <a:rPr lang="en-US" sz="2800" dirty="0">
                <a:latin typeface="Arial"/>
                <a:cs typeface="Arial"/>
              </a:rPr>
              <a:t>Cloud Computing</a:t>
            </a:r>
            <a:r>
              <a:rPr lang="en-US" sz="2800" dirty="0">
                <a:latin typeface="Arial"/>
              </a:rPr>
              <a:t>?</a:t>
            </a:r>
          </a:p>
          <a:p>
            <a:pPr marL="514350" indent="-514350">
              <a:buFontTx/>
              <a:buAutoNum type="arabicPeriod"/>
            </a:pPr>
            <a:r>
              <a:rPr lang="en-US" sz="2800" dirty="0">
                <a:latin typeface="Arial"/>
              </a:rPr>
              <a:t>What is Cloud Computing?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Arial"/>
              </a:rPr>
              <a:t>Why serverless?</a:t>
            </a:r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>
                <a:latin typeface="Arial"/>
              </a:rPr>
              <a:t>Azure Functions in Python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Arial"/>
              </a:rPr>
              <a:t>Python Code Refactoring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Arial"/>
              </a:rPr>
              <a:t>Live Coding</a:t>
            </a:r>
          </a:p>
          <a:p>
            <a:endParaRPr lang="en-US" sz="2800" dirty="0">
              <a:latin typeface="Arial"/>
            </a:endParaRPr>
          </a:p>
        </p:txBody>
      </p:sp>
      <p:pic>
        <p:nvPicPr>
          <p:cNvPr id="8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638948F-B1D5-47A6-B2E5-45F2708A3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36" y="2383392"/>
            <a:ext cx="1809750" cy="1809750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8BB15FE8-EB85-A64E-A3E4-5E0A5F840DDA}"/>
              </a:ext>
            </a:extLst>
          </p:cNvPr>
          <p:cNvSpPr>
            <a:spLocks noGrp="1"/>
          </p:cNvSpPr>
          <p:nvPr/>
        </p:nvSpPr>
        <p:spPr>
          <a:xfrm>
            <a:off x="3463988" y="730958"/>
            <a:ext cx="5831738" cy="747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4400" b="1" dirty="0">
                <a:latin typeface="Arial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9159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F5067-9A25-47BD-96E5-3E84A4404254}"/>
              </a:ext>
            </a:extLst>
          </p:cNvPr>
          <p:cNvSpPr txBox="1"/>
          <p:nvPr/>
        </p:nvSpPr>
        <p:spPr>
          <a:xfrm>
            <a:off x="1041400" y="1757791"/>
            <a:ext cx="972820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function should: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 reasonable name      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 single responsibility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short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orbel"/>
              </a:rPr>
              <a:t>idempotent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Finish as quickly as possible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Avoid (or set up the depth of) recursions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C467CF-EE78-EF4F-8AFF-60C28BC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66" y="789195"/>
            <a:ext cx="9965038" cy="801065"/>
          </a:xfrm>
        </p:spPr>
        <p:txBody>
          <a:bodyPr anchor="t"/>
          <a:lstStyle/>
          <a:p>
            <a:r>
              <a:rPr lang="en-GB" dirty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56167466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F5067-9A25-47BD-96E5-3E84A4404254}"/>
              </a:ext>
            </a:extLst>
          </p:cNvPr>
          <p:cNvSpPr txBox="1"/>
          <p:nvPr/>
        </p:nvSpPr>
        <p:spPr>
          <a:xfrm>
            <a:off x="1041400" y="1757791"/>
            <a:ext cx="97282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function should: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 reasonable name      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 single responsibility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short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orbel"/>
              </a:rPr>
              <a:t>idempotent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Finish as quickly as possible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 (or set up the depth of) recursions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Be stateless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C467CF-EE78-EF4F-8AFF-60C28BC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66" y="789195"/>
            <a:ext cx="9965038" cy="801065"/>
          </a:xfrm>
        </p:spPr>
        <p:txBody>
          <a:bodyPr anchor="t"/>
          <a:lstStyle/>
          <a:p>
            <a:r>
              <a:rPr lang="en-GB" dirty="0"/>
              <a:t>Best Practices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0C60D-102F-7444-BEA0-0AB5398CFD49}"/>
              </a:ext>
            </a:extLst>
          </p:cNvPr>
          <p:cNvSpPr txBox="1"/>
          <p:nvPr/>
        </p:nvSpPr>
        <p:spPr>
          <a:xfrm>
            <a:off x="5600834" y="4591477"/>
            <a:ext cx="563708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don’t control where and when function instances are provisioned or deprovisioned;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no way to store data within the process between requests reliably;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storage has to be utilized;</a:t>
            </a:r>
          </a:p>
        </p:txBody>
      </p:sp>
      <p:pic>
        <p:nvPicPr>
          <p:cNvPr id="6" name="Graphic 5" descr="Line arrow Slight curve">
            <a:extLst>
              <a:ext uri="{FF2B5EF4-FFF2-40B4-BE49-F238E27FC236}">
                <a16:creationId xmlns:a16="http://schemas.microsoft.com/office/drawing/2014/main" id="{B9E4372A-CA6F-4D41-8A7B-368994D8E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41190">
            <a:off x="3853179" y="4266215"/>
            <a:ext cx="1134260" cy="133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94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F5067-9A25-47BD-96E5-3E84A4404254}"/>
              </a:ext>
            </a:extLst>
          </p:cNvPr>
          <p:cNvSpPr txBox="1"/>
          <p:nvPr/>
        </p:nvSpPr>
        <p:spPr>
          <a:xfrm>
            <a:off x="1041400" y="1757791"/>
            <a:ext cx="9728200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function should: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 reasonable name      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 single responsibility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short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orbel"/>
              </a:rPr>
              <a:t>idempotent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Finish as quickly as possible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 (or set up the depth of) recursions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stateless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Include a docstring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C467CF-EE78-EF4F-8AFF-60C28BC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66" y="789195"/>
            <a:ext cx="9965038" cy="801065"/>
          </a:xfrm>
        </p:spPr>
        <p:txBody>
          <a:bodyPr anchor="t"/>
          <a:lstStyle/>
          <a:p>
            <a:r>
              <a:rPr lang="en-GB" dirty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04822093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F5067-9A25-47BD-96E5-3E84A4404254}"/>
              </a:ext>
            </a:extLst>
          </p:cNvPr>
          <p:cNvSpPr txBox="1"/>
          <p:nvPr/>
        </p:nvSpPr>
        <p:spPr>
          <a:xfrm>
            <a:off x="1041400" y="1757791"/>
            <a:ext cx="9728200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function should: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 reasonable name      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 single responsibility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short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orbel"/>
              </a:rPr>
              <a:t>idempotent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Finish as quickly as possible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 (or set up the depth of) recursions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stateless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 a docstring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Defensive functions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C467CF-EE78-EF4F-8AFF-60C28BC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66" y="789195"/>
            <a:ext cx="9965038" cy="801065"/>
          </a:xfrm>
        </p:spPr>
        <p:txBody>
          <a:bodyPr anchor="t"/>
          <a:lstStyle/>
          <a:p>
            <a:r>
              <a:rPr lang="en-GB" dirty="0"/>
              <a:t>Best Practices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C21B4-3B2F-2A47-8BEB-1F3FE13130EF}"/>
              </a:ext>
            </a:extLst>
          </p:cNvPr>
          <p:cNvSpPr txBox="1"/>
          <p:nvPr/>
        </p:nvSpPr>
        <p:spPr>
          <a:xfrm>
            <a:off x="6096000" y="4550203"/>
            <a:ext cx="5637088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 that errors are going to arise.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assertions.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preconditions to check that the inputs to a function are safe to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postconditions to check that the output from a function is safe to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Write tests before writing code.</a:t>
            </a:r>
          </a:p>
        </p:txBody>
      </p:sp>
      <p:pic>
        <p:nvPicPr>
          <p:cNvPr id="6" name="Graphic 5" descr="Line arrow Slight curve">
            <a:extLst>
              <a:ext uri="{FF2B5EF4-FFF2-40B4-BE49-F238E27FC236}">
                <a16:creationId xmlns:a16="http://schemas.microsoft.com/office/drawing/2014/main" id="{036C0D5B-9712-5F4F-AD8D-866DF8225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51351">
            <a:off x="4335103" y="4706431"/>
            <a:ext cx="1134260" cy="133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14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F5067-9A25-47BD-96E5-3E84A4404254}"/>
              </a:ext>
            </a:extLst>
          </p:cNvPr>
          <p:cNvSpPr txBox="1"/>
          <p:nvPr/>
        </p:nvSpPr>
        <p:spPr>
          <a:xfrm>
            <a:off x="1041400" y="1757791"/>
            <a:ext cx="972820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function should: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 reasonable name      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 single responsibility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short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orbel"/>
              </a:rPr>
              <a:t>idempotent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Finish as quickly as possible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 (or set up the depth of) recursions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stateless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 a docstring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Defensive functions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Don’t hardcode secrets!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C467CF-EE78-EF4F-8AFF-60C28BC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66" y="789195"/>
            <a:ext cx="9965038" cy="801065"/>
          </a:xfrm>
        </p:spPr>
        <p:txBody>
          <a:bodyPr anchor="t"/>
          <a:lstStyle/>
          <a:p>
            <a:r>
              <a:rPr lang="en-GB" dirty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95259345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F5067-9A25-47BD-96E5-3E84A4404254}"/>
              </a:ext>
            </a:extLst>
          </p:cNvPr>
          <p:cNvSpPr txBox="1"/>
          <p:nvPr/>
        </p:nvSpPr>
        <p:spPr>
          <a:xfrm>
            <a:off x="1041400" y="1757791"/>
            <a:ext cx="9728200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Serverless is not right for every project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     - You want  control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     - Your workloads are constant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     - You have long running functions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     - You use unsupported language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Structure you code following best practices &amp; </a:t>
            </a:r>
            <a:r>
              <a:rPr lang="en-GB" sz="20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Optimize your code for the billing model</a:t>
            </a:r>
          </a:p>
          <a:p>
            <a:pPr marL="285750" indent="-285750">
              <a:buFont typeface="Arial"/>
              <a:buChar char="•"/>
            </a:pPr>
            <a:endParaRPr lang="en-GB" sz="20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Log everything</a:t>
            </a:r>
            <a:endParaRPr lang="en-GB" sz="20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C467CF-EE78-EF4F-8AFF-60C28BC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/>
              <a:t>What you need to consider?</a:t>
            </a:r>
          </a:p>
        </p:txBody>
      </p:sp>
    </p:spTree>
    <p:extLst>
      <p:ext uri="{BB962C8B-B14F-4D97-AF65-F5344CB8AC3E}">
        <p14:creationId xmlns:p14="http://schemas.microsoft.com/office/powerpoint/2010/main" val="26611108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A09D1-6F05-A24E-94DE-B6A3BBF3C0F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876140" y="2008781"/>
            <a:ext cx="6525566" cy="146319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Let’s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create our first </a:t>
            </a:r>
            <a:r>
              <a:rPr lang="en-US" sz="4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Serverless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Function!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F6E3681-E9B3-834B-9113-026D89A2A845}"/>
              </a:ext>
            </a:extLst>
          </p:cNvPr>
          <p:cNvSpPr txBox="1">
            <a:spLocks/>
          </p:cNvSpPr>
          <p:nvPr/>
        </p:nvSpPr>
        <p:spPr>
          <a:xfrm>
            <a:off x="1524002" y="3728474"/>
            <a:ext cx="9810043" cy="1260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925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 hangingPunct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Go to:</a:t>
            </a:r>
          </a:p>
          <a:p>
            <a:pPr algn="ctr"/>
            <a:r>
              <a:rPr lang="en-GB" sz="28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https://github.com/pyladiesams/Azure-functions-beginner-mar2020</a:t>
            </a:r>
            <a:endParaRPr lang="en-US" sz="28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083FEF-537F-A944-A7AB-42BFCEF3F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6755" y="5245615"/>
            <a:ext cx="1214261" cy="11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4154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8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4E9B5-1B36-7C41-B197-7DAD8AC5536E}"/>
              </a:ext>
            </a:extLst>
          </p:cNvPr>
          <p:cNvSpPr txBox="1"/>
          <p:nvPr/>
        </p:nvSpPr>
        <p:spPr>
          <a:xfrm>
            <a:off x="743671" y="2888052"/>
            <a:ext cx="6107289" cy="707884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en-US" sz="4000" dirty="0">
                <a:solidFill>
                  <a:srgbClr val="000000"/>
                </a:solidFill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Why cloud computing? 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449325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Why cloud computing?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596833E-E666-CE45-A64D-4104DEC372E2}"/>
              </a:ext>
            </a:extLst>
          </p:cNvPr>
          <p:cNvSpPr>
            <a:spLocks noGrp="1"/>
          </p:cNvSpPr>
          <p:nvPr/>
        </p:nvSpPr>
        <p:spPr>
          <a:xfrm>
            <a:off x="3495683" y="2566717"/>
            <a:ext cx="6984105" cy="755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Assume you have an idea for an awesome application!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99C18-DC10-064F-AD54-E9BE91DCB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817" y="1423746"/>
            <a:ext cx="2322866" cy="2322866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714113D-BACF-4645-A4CA-F6741C8CC068}"/>
              </a:ext>
            </a:extLst>
          </p:cNvPr>
          <p:cNvSpPr>
            <a:spLocks noGrp="1"/>
          </p:cNvSpPr>
          <p:nvPr/>
        </p:nvSpPr>
        <p:spPr>
          <a:xfrm>
            <a:off x="925075" y="4545952"/>
            <a:ext cx="6984105" cy="755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In order to reach your target audience you have to deploy it!</a:t>
            </a:r>
            <a:endParaRPr lang="en-US" dirty="0">
              <a:cs typeface="Arial"/>
            </a:endParaRPr>
          </a:p>
        </p:txBody>
      </p:sp>
      <p:pic>
        <p:nvPicPr>
          <p:cNvPr id="8" name="Afbeelding 10">
            <a:extLst>
              <a:ext uri="{FF2B5EF4-FFF2-40B4-BE49-F238E27FC236}">
                <a16:creationId xmlns:a16="http://schemas.microsoft.com/office/drawing/2014/main" id="{AC2CFED3-6835-6E43-9F3B-EB4B36EEA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180" y="3837013"/>
            <a:ext cx="1598706" cy="159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743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Why cloud computing?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596833E-E666-CE45-A64D-4104DEC372E2}"/>
              </a:ext>
            </a:extLst>
          </p:cNvPr>
          <p:cNvSpPr>
            <a:spLocks noGrp="1"/>
          </p:cNvSpPr>
          <p:nvPr/>
        </p:nvSpPr>
        <p:spPr>
          <a:xfrm>
            <a:off x="3486978" y="1824701"/>
            <a:ext cx="5218044" cy="801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latin typeface="Arial"/>
                <a:cs typeface="Arial"/>
              </a:rPr>
              <a:t>To deploy your app you’ll need</a:t>
            </a:r>
            <a:endParaRPr lang="en-US" sz="2800" dirty="0">
              <a:cs typeface="Arial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6607C4-9AB9-8B4F-BFF4-AE3F60C4FF9E}"/>
              </a:ext>
            </a:extLst>
          </p:cNvPr>
          <p:cNvGrpSpPr/>
          <p:nvPr/>
        </p:nvGrpSpPr>
        <p:grpSpPr>
          <a:xfrm>
            <a:off x="6101261" y="2387534"/>
            <a:ext cx="2528304" cy="1790700"/>
            <a:chOff x="6101261" y="2387534"/>
            <a:chExt cx="2528304" cy="17907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F9F0C0-1767-AC43-871A-F43B3889956B}"/>
                </a:ext>
              </a:extLst>
            </p:cNvPr>
            <p:cNvSpPr/>
            <p:nvPr/>
          </p:nvSpPr>
          <p:spPr>
            <a:xfrm>
              <a:off x="6101261" y="2424223"/>
              <a:ext cx="2528304" cy="16733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0" name="Afbeelding 13">
              <a:extLst>
                <a:ext uri="{FF2B5EF4-FFF2-40B4-BE49-F238E27FC236}">
                  <a16:creationId xmlns:a16="http://schemas.microsoft.com/office/drawing/2014/main" id="{972A7215-3EA2-104F-9C3A-926B3F457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0406" y="2387534"/>
              <a:ext cx="1790700" cy="17907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454FAE9-E179-DD47-8ED1-968B1BAC2407}"/>
              </a:ext>
            </a:extLst>
          </p:cNvPr>
          <p:cNvGrpSpPr/>
          <p:nvPr/>
        </p:nvGrpSpPr>
        <p:grpSpPr>
          <a:xfrm>
            <a:off x="3467931" y="2325369"/>
            <a:ext cx="2528304" cy="1936449"/>
            <a:chOff x="3467931" y="2325369"/>
            <a:chExt cx="2528304" cy="193644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F722E12-1312-4048-99CC-C3CAA879282C}"/>
                </a:ext>
              </a:extLst>
            </p:cNvPr>
            <p:cNvSpPr/>
            <p:nvPr/>
          </p:nvSpPr>
          <p:spPr>
            <a:xfrm>
              <a:off x="3467931" y="2424223"/>
              <a:ext cx="2528304" cy="16733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1" name="Afbeelding 14">
              <a:extLst>
                <a:ext uri="{FF2B5EF4-FFF2-40B4-BE49-F238E27FC236}">
                  <a16:creationId xmlns:a16="http://schemas.microsoft.com/office/drawing/2014/main" id="{DBB11C87-7825-1A44-AB66-401F0B303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3858" y="2325369"/>
              <a:ext cx="1936449" cy="193644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E8CA366-30E7-0241-A8A9-D25C142E1EBC}"/>
              </a:ext>
            </a:extLst>
          </p:cNvPr>
          <p:cNvGrpSpPr/>
          <p:nvPr/>
        </p:nvGrpSpPr>
        <p:grpSpPr>
          <a:xfrm>
            <a:off x="6101261" y="4166929"/>
            <a:ext cx="2528304" cy="1790700"/>
            <a:chOff x="6101261" y="4166929"/>
            <a:chExt cx="2528304" cy="17907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238225-514D-FD44-B52F-30DC0F3C97DE}"/>
                </a:ext>
              </a:extLst>
            </p:cNvPr>
            <p:cNvSpPr/>
            <p:nvPr/>
          </p:nvSpPr>
          <p:spPr>
            <a:xfrm>
              <a:off x="6101261" y="4225595"/>
              <a:ext cx="2528304" cy="16733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3" name="Afbeelding 7">
              <a:extLst>
                <a:ext uri="{FF2B5EF4-FFF2-40B4-BE49-F238E27FC236}">
                  <a16:creationId xmlns:a16="http://schemas.microsoft.com/office/drawing/2014/main" id="{D859E25A-3F63-B640-956B-291F09E26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0063" y="4166929"/>
              <a:ext cx="1790700" cy="17907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09C2C15-C199-3A46-AFD7-FB6E9977D2FC}"/>
              </a:ext>
            </a:extLst>
          </p:cNvPr>
          <p:cNvGrpSpPr/>
          <p:nvPr/>
        </p:nvGrpSpPr>
        <p:grpSpPr>
          <a:xfrm>
            <a:off x="3467931" y="3992885"/>
            <a:ext cx="2528304" cy="1906078"/>
            <a:chOff x="3467931" y="3992885"/>
            <a:chExt cx="2528304" cy="190607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4A843CB-0450-2A49-A1D7-05FFEE7DA2DB}"/>
                </a:ext>
              </a:extLst>
            </p:cNvPr>
            <p:cNvSpPr/>
            <p:nvPr/>
          </p:nvSpPr>
          <p:spPr>
            <a:xfrm>
              <a:off x="3467931" y="4225595"/>
              <a:ext cx="2528304" cy="167336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9" name="Afbeelding 5">
              <a:extLst>
                <a:ext uri="{FF2B5EF4-FFF2-40B4-BE49-F238E27FC236}">
                  <a16:creationId xmlns:a16="http://schemas.microsoft.com/office/drawing/2014/main" id="{531BC44B-885B-8C4B-84BE-A483B4D15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81564" y="3992885"/>
              <a:ext cx="1790700" cy="1790700"/>
            </a:xfrm>
            <a:prstGeom prst="rect">
              <a:avLst/>
            </a:prstGeom>
          </p:spPr>
        </p:pic>
        <p:pic>
          <p:nvPicPr>
            <p:cNvPr id="14" name="Graphic 13" descr="Database">
              <a:extLst>
                <a:ext uri="{FF2B5EF4-FFF2-40B4-BE49-F238E27FC236}">
                  <a16:creationId xmlns:a16="http://schemas.microsoft.com/office/drawing/2014/main" id="{A8890925-8BEF-3246-A213-12B1C2163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12720" y="486918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3465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Why cloud computing?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596833E-E666-CE45-A64D-4104DEC372E2}"/>
              </a:ext>
            </a:extLst>
          </p:cNvPr>
          <p:cNvSpPr>
            <a:spLocks noGrp="1"/>
          </p:cNvSpPr>
          <p:nvPr/>
        </p:nvSpPr>
        <p:spPr>
          <a:xfrm>
            <a:off x="1041952" y="1811703"/>
            <a:ext cx="4722744" cy="801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latin typeface="Arial"/>
                <a:cs typeface="Arial"/>
              </a:rPr>
              <a:t>The initial setup is expensive</a:t>
            </a:r>
            <a:endParaRPr lang="en-US" sz="2800" dirty="0">
              <a:cs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E54D29-81B3-794B-A659-C6A445AE3A76}"/>
              </a:ext>
            </a:extLst>
          </p:cNvPr>
          <p:cNvGrpSpPr/>
          <p:nvPr/>
        </p:nvGrpSpPr>
        <p:grpSpPr>
          <a:xfrm>
            <a:off x="2111022" y="2337494"/>
            <a:ext cx="2094220" cy="1801373"/>
            <a:chOff x="2111022" y="2834210"/>
            <a:chExt cx="2094220" cy="180137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56D64F7-05D2-774F-A18B-CD1B5918AD41}"/>
                </a:ext>
              </a:extLst>
            </p:cNvPr>
            <p:cNvSpPr/>
            <p:nvPr/>
          </p:nvSpPr>
          <p:spPr>
            <a:xfrm>
              <a:off x="2111022" y="2834210"/>
              <a:ext cx="2094220" cy="165111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40E6462-E02E-A648-AF12-2BFE0B9F5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31232" y="2834211"/>
              <a:ext cx="1801372" cy="1801372"/>
            </a:xfrm>
            <a:prstGeom prst="rect">
              <a:avLst/>
            </a:prstGeom>
          </p:spPr>
        </p:pic>
      </p:grp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BCD7078-5015-E146-84E9-8CB36AA0C4D9}"/>
              </a:ext>
            </a:extLst>
          </p:cNvPr>
          <p:cNvSpPr>
            <a:spLocks noGrp="1"/>
          </p:cNvSpPr>
          <p:nvPr/>
        </p:nvSpPr>
        <p:spPr>
          <a:xfrm>
            <a:off x="7418772" y="3725780"/>
            <a:ext cx="4722744" cy="603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latin typeface="Arial"/>
                <a:cs typeface="Arial"/>
              </a:rPr>
              <a:t>It is also risky!</a:t>
            </a:r>
            <a:endParaRPr lang="en-US" sz="2800" dirty="0">
              <a:cs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22652F-7E97-B749-BA7E-5058927789A8}"/>
              </a:ext>
            </a:extLst>
          </p:cNvPr>
          <p:cNvGrpSpPr/>
          <p:nvPr/>
        </p:nvGrpSpPr>
        <p:grpSpPr>
          <a:xfrm>
            <a:off x="5629227" y="4041176"/>
            <a:ext cx="5953171" cy="2186892"/>
            <a:chOff x="5764695" y="2539756"/>
            <a:chExt cx="5953171" cy="218689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B77838A-DC14-2A4F-B173-2F3968FF5004}"/>
                </a:ext>
              </a:extLst>
            </p:cNvPr>
            <p:cNvSpPr/>
            <p:nvPr/>
          </p:nvSpPr>
          <p:spPr>
            <a:xfrm>
              <a:off x="5764695" y="2735782"/>
              <a:ext cx="5953171" cy="174954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pic>
          <p:nvPicPr>
            <p:cNvPr id="16" name="Afbeelding 16">
              <a:extLst>
                <a:ext uri="{FF2B5EF4-FFF2-40B4-BE49-F238E27FC236}">
                  <a16:creationId xmlns:a16="http://schemas.microsoft.com/office/drawing/2014/main" id="{DB0605D0-BAB0-1A4E-A968-1C428CB6D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5111" y="2539756"/>
              <a:ext cx="1651119" cy="1651119"/>
            </a:xfrm>
            <a:prstGeom prst="rect">
              <a:avLst/>
            </a:prstGeom>
          </p:spPr>
        </p:pic>
        <p:pic>
          <p:nvPicPr>
            <p:cNvPr id="17" name="Afbeelding 16">
              <a:extLst>
                <a:ext uri="{FF2B5EF4-FFF2-40B4-BE49-F238E27FC236}">
                  <a16:creationId xmlns:a16="http://schemas.microsoft.com/office/drawing/2014/main" id="{028E5007-4B44-A342-83B6-F9570B88C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7606" y="3075529"/>
              <a:ext cx="1651119" cy="1651119"/>
            </a:xfrm>
            <a:prstGeom prst="rect">
              <a:avLst/>
            </a:prstGeom>
          </p:spPr>
        </p:pic>
        <p:sp>
          <p:nvSpPr>
            <p:cNvPr id="2" name="Equals 1">
              <a:extLst>
                <a:ext uri="{FF2B5EF4-FFF2-40B4-BE49-F238E27FC236}">
                  <a16:creationId xmlns:a16="http://schemas.microsoft.com/office/drawing/2014/main" id="{500FB15C-BD26-024F-9A7D-BA65710E2C3F}"/>
                </a:ext>
              </a:extLst>
            </p:cNvPr>
            <p:cNvSpPr/>
            <p:nvPr/>
          </p:nvSpPr>
          <p:spPr>
            <a:xfrm>
              <a:off x="8219172" y="3036383"/>
              <a:ext cx="1401417" cy="1066894"/>
            </a:xfrm>
            <a:prstGeom prst="mathEqual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dirty="0"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BCCABD6-44F7-6349-9DC3-FD71C7DDAD17}"/>
                </a:ext>
              </a:extLst>
            </p:cNvPr>
            <p:cNvGrpSpPr/>
            <p:nvPr/>
          </p:nvGrpSpPr>
          <p:grpSpPr>
            <a:xfrm>
              <a:off x="9330067" y="2596201"/>
              <a:ext cx="2343858" cy="2095500"/>
              <a:chOff x="2062356" y="4325820"/>
              <a:chExt cx="2343858" cy="2095500"/>
            </a:xfrm>
          </p:grpSpPr>
          <p:pic>
            <p:nvPicPr>
              <p:cNvPr id="18" name="Afbeelding 5">
                <a:extLst>
                  <a:ext uri="{FF2B5EF4-FFF2-40B4-BE49-F238E27FC236}">
                    <a16:creationId xmlns:a16="http://schemas.microsoft.com/office/drawing/2014/main" id="{A5EACA02-B677-954C-B2F8-3731156FD1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2356" y="4325820"/>
                <a:ext cx="1790700" cy="1790700"/>
              </a:xfrm>
              <a:prstGeom prst="rect">
                <a:avLst/>
              </a:prstGeom>
            </p:spPr>
          </p:pic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77BFB0B-8E87-EA42-846A-721CC825F281}"/>
                  </a:ext>
                </a:extLst>
              </p:cNvPr>
              <p:cNvGrpSpPr/>
              <p:nvPr/>
            </p:nvGrpSpPr>
            <p:grpSpPr>
              <a:xfrm>
                <a:off x="2214756" y="4478220"/>
                <a:ext cx="2191458" cy="1943100"/>
                <a:chOff x="2214756" y="4478220"/>
                <a:chExt cx="2191458" cy="1943100"/>
              </a:xfrm>
            </p:grpSpPr>
            <p:pic>
              <p:nvPicPr>
                <p:cNvPr id="19" name="Afbeelding 5">
                  <a:extLst>
                    <a:ext uri="{FF2B5EF4-FFF2-40B4-BE49-F238E27FC236}">
                      <a16:creationId xmlns:a16="http://schemas.microsoft.com/office/drawing/2014/main" id="{D6D47F47-A8EF-0449-B3FB-13BB0F7D5C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14756" y="4478220"/>
                  <a:ext cx="1790700" cy="1790700"/>
                </a:xfrm>
                <a:prstGeom prst="rect">
                  <a:avLst/>
                </a:prstGeom>
              </p:spPr>
            </p:pic>
            <p:pic>
              <p:nvPicPr>
                <p:cNvPr id="20" name="Afbeelding 5">
                  <a:extLst>
                    <a:ext uri="{FF2B5EF4-FFF2-40B4-BE49-F238E27FC236}">
                      <a16:creationId xmlns:a16="http://schemas.microsoft.com/office/drawing/2014/main" id="{CB3E04AE-555C-0F44-B6C7-2451C695A6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15514" y="4630620"/>
                  <a:ext cx="1790700" cy="17907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2439428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4E9B5-1B36-7C41-B197-7DAD8AC5536E}"/>
              </a:ext>
            </a:extLst>
          </p:cNvPr>
          <p:cNvSpPr txBox="1"/>
          <p:nvPr/>
        </p:nvSpPr>
        <p:spPr>
          <a:xfrm>
            <a:off x="743671" y="2888052"/>
            <a:ext cx="6107289" cy="707884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en-US" sz="4000" dirty="0">
                <a:solidFill>
                  <a:srgbClr val="000000"/>
                </a:solidFill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What is cloud computing? 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204307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What is cloud computing?</a:t>
            </a:r>
            <a:endParaRPr lang="en-US" dirty="0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B980B0A-DA24-6340-9B56-0DA449E23943}"/>
              </a:ext>
            </a:extLst>
          </p:cNvPr>
          <p:cNvSpPr>
            <a:spLocks noGrp="1"/>
          </p:cNvSpPr>
          <p:nvPr/>
        </p:nvSpPr>
        <p:spPr>
          <a:xfrm>
            <a:off x="1517854" y="2060180"/>
            <a:ext cx="9195353" cy="801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 lnSpcReduction="1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/>
            <a:r>
              <a:rPr lang="en-US" sz="2800" dirty="0">
                <a:latin typeface="Arial"/>
                <a:cs typeface="Arial"/>
              </a:rPr>
              <a:t>Cloud computing is a platform that provides access to computing resources over the internet.</a:t>
            </a:r>
            <a:endParaRPr lang="en-US" sz="2800" dirty="0">
              <a:cs typeface="Arial"/>
            </a:endParaRPr>
          </a:p>
        </p:txBody>
      </p:sp>
      <p:pic>
        <p:nvPicPr>
          <p:cNvPr id="21" name="Afbeelding 6">
            <a:extLst>
              <a:ext uri="{FF2B5EF4-FFF2-40B4-BE49-F238E27FC236}">
                <a16:creationId xmlns:a16="http://schemas.microsoft.com/office/drawing/2014/main" id="{8C3399E6-9E08-9F49-8687-FF6A0EA8C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379" y="2690634"/>
            <a:ext cx="2426991" cy="2426991"/>
          </a:xfrm>
          <a:prstGeom prst="rect">
            <a:avLst/>
          </a:prstGeom>
        </p:spPr>
      </p:pic>
      <p:pic>
        <p:nvPicPr>
          <p:cNvPr id="22" name="Afbeelding 8">
            <a:extLst>
              <a:ext uri="{FF2B5EF4-FFF2-40B4-BE49-F238E27FC236}">
                <a16:creationId xmlns:a16="http://schemas.microsoft.com/office/drawing/2014/main" id="{475AD926-0E39-854A-9C1B-7088786A7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235" y="2846736"/>
            <a:ext cx="2162586" cy="216258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7211C9D-0562-5242-B1D6-172B44E7050A}"/>
              </a:ext>
            </a:extLst>
          </p:cNvPr>
          <p:cNvGrpSpPr/>
          <p:nvPr/>
        </p:nvGrpSpPr>
        <p:grpSpPr>
          <a:xfrm>
            <a:off x="7971420" y="2907756"/>
            <a:ext cx="2095500" cy="2095500"/>
            <a:chOff x="2062356" y="4325820"/>
            <a:chExt cx="2095500" cy="2095500"/>
          </a:xfrm>
        </p:grpSpPr>
        <p:pic>
          <p:nvPicPr>
            <p:cNvPr id="24" name="Afbeelding 5">
              <a:extLst>
                <a:ext uri="{FF2B5EF4-FFF2-40B4-BE49-F238E27FC236}">
                  <a16:creationId xmlns:a16="http://schemas.microsoft.com/office/drawing/2014/main" id="{2729D659-3E06-6549-8E98-2B72E6940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2356" y="4325820"/>
              <a:ext cx="1790700" cy="17907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06CBE37-94E2-6543-88AB-60B2F4EA629F}"/>
                </a:ext>
              </a:extLst>
            </p:cNvPr>
            <p:cNvGrpSpPr/>
            <p:nvPr/>
          </p:nvGrpSpPr>
          <p:grpSpPr>
            <a:xfrm>
              <a:off x="2214756" y="4478220"/>
              <a:ext cx="1943100" cy="1943100"/>
              <a:chOff x="2214756" y="4478220"/>
              <a:chExt cx="1943100" cy="1943100"/>
            </a:xfrm>
          </p:grpSpPr>
          <p:pic>
            <p:nvPicPr>
              <p:cNvPr id="26" name="Afbeelding 5">
                <a:extLst>
                  <a:ext uri="{FF2B5EF4-FFF2-40B4-BE49-F238E27FC236}">
                    <a16:creationId xmlns:a16="http://schemas.microsoft.com/office/drawing/2014/main" id="{2FDA5164-310D-9E49-B3E4-67D818CD9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4756" y="4478220"/>
                <a:ext cx="1790700" cy="1790700"/>
              </a:xfrm>
              <a:prstGeom prst="rect">
                <a:avLst/>
              </a:prstGeom>
            </p:spPr>
          </p:pic>
          <p:pic>
            <p:nvPicPr>
              <p:cNvPr id="27" name="Afbeelding 5">
                <a:extLst>
                  <a:ext uri="{FF2B5EF4-FFF2-40B4-BE49-F238E27FC236}">
                    <a16:creationId xmlns:a16="http://schemas.microsoft.com/office/drawing/2014/main" id="{2B9A3009-C409-864B-8C71-B07594290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7156" y="4630620"/>
                <a:ext cx="1790700" cy="1790700"/>
              </a:xfrm>
              <a:prstGeom prst="rect">
                <a:avLst/>
              </a:prstGeom>
            </p:spPr>
          </p:pic>
        </p:grpSp>
      </p:grpSp>
      <p:pic>
        <p:nvPicPr>
          <p:cNvPr id="28" name="Afbeelding 7">
            <a:extLst>
              <a:ext uri="{FF2B5EF4-FFF2-40B4-BE49-F238E27FC236}">
                <a16:creationId xmlns:a16="http://schemas.microsoft.com/office/drawing/2014/main" id="{FBE9F83F-D482-5043-95AC-1C248C480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570" y="3075399"/>
            <a:ext cx="1790700" cy="1790700"/>
          </a:xfrm>
          <a:prstGeom prst="rect">
            <a:avLst/>
          </a:prstGeom>
        </p:spPr>
      </p:pic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0A5D25F2-8A15-DC46-81CB-50CBD1CCC508}"/>
              </a:ext>
            </a:extLst>
          </p:cNvPr>
          <p:cNvSpPr>
            <a:spLocks noGrp="1"/>
          </p:cNvSpPr>
          <p:nvPr/>
        </p:nvSpPr>
        <p:spPr>
          <a:xfrm>
            <a:off x="2604945" y="4639022"/>
            <a:ext cx="1038318" cy="483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latin typeface="Arial"/>
                <a:cs typeface="Arial"/>
              </a:rPr>
              <a:t>User</a:t>
            </a:r>
            <a:endParaRPr lang="en-US" sz="2800" dirty="0">
              <a:cs typeface="Arial"/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4FD3CF50-ABCD-694D-AAFC-70EB62363991}"/>
              </a:ext>
            </a:extLst>
          </p:cNvPr>
          <p:cNvSpPr>
            <a:spLocks noGrp="1"/>
          </p:cNvSpPr>
          <p:nvPr/>
        </p:nvSpPr>
        <p:spPr>
          <a:xfrm>
            <a:off x="5588428" y="4634451"/>
            <a:ext cx="1038318" cy="483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latin typeface="Arial"/>
                <a:cs typeface="Arial"/>
              </a:rPr>
              <a:t>Cloud</a:t>
            </a:r>
            <a:endParaRPr lang="en-US" sz="2800" dirty="0">
              <a:cs typeface="Arial"/>
            </a:endParaRPr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6E6B779D-D2E2-9F44-BEC8-292B5634589C}"/>
              </a:ext>
            </a:extLst>
          </p:cNvPr>
          <p:cNvSpPr>
            <a:spLocks noGrp="1"/>
          </p:cNvSpPr>
          <p:nvPr/>
        </p:nvSpPr>
        <p:spPr>
          <a:xfrm>
            <a:off x="8576273" y="4617389"/>
            <a:ext cx="1871535" cy="595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latin typeface="Arial"/>
                <a:cs typeface="Arial"/>
              </a:rPr>
              <a:t>Resources</a:t>
            </a:r>
            <a:endParaRPr lang="en-US" sz="2800" dirty="0">
              <a:cs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0937D0-9AC0-F144-B25A-27952FD55652}"/>
              </a:ext>
            </a:extLst>
          </p:cNvPr>
          <p:cNvCxnSpPr/>
          <p:nvPr/>
        </p:nvCxnSpPr>
        <p:spPr>
          <a:xfrm>
            <a:off x="3975652" y="3906077"/>
            <a:ext cx="10967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EA0D9C-22B8-E240-8650-7C8ADFF02773}"/>
              </a:ext>
            </a:extLst>
          </p:cNvPr>
          <p:cNvCxnSpPr/>
          <p:nvPr/>
        </p:nvCxnSpPr>
        <p:spPr>
          <a:xfrm>
            <a:off x="7040213" y="3909392"/>
            <a:ext cx="10967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0762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LINKIT">
  <a:themeElements>
    <a:clrScheme name="Aangepast 1">
      <a:dk1>
        <a:srgbClr val="000000"/>
      </a:dk1>
      <a:lt1>
        <a:srgbClr val="FFFFFF"/>
      </a:lt1>
      <a:dk2>
        <a:srgbClr val="2A2438"/>
      </a:dk2>
      <a:lt2>
        <a:srgbClr val="F5F5F5"/>
      </a:lt2>
      <a:accent1>
        <a:srgbClr val="75C29E"/>
      </a:accent1>
      <a:accent2>
        <a:srgbClr val="3F91C3"/>
      </a:accent2>
      <a:accent3>
        <a:srgbClr val="24BADE"/>
      </a:accent3>
      <a:accent4>
        <a:srgbClr val="53BCB5"/>
      </a:accent4>
      <a:accent5>
        <a:srgbClr val="3C87B6"/>
      </a:accent5>
      <a:accent6>
        <a:srgbClr val="0FADCE"/>
      </a:accent6>
      <a:hlink>
        <a:srgbClr val="0FADCE"/>
      </a:hlink>
      <a:folHlink>
        <a:srgbClr val="49AEA9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-template-06062019" id="{33CB5624-435F-5348-AEB8-8AD2A0F81A4D}" vid="{B70829E5-D65B-264A-92C0-A7F11B0AF881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CDocumentTypeTaxHTField0 xmlns="http://schemas.debble.com/">
      <Terms xmlns="http://schemas.microsoft.com/office/infopath/2007/PartnerControls"/>
    </eCDocumentTypeTaxHTField0>
    <eCSection xmlns="http://schemas.debble.com/" xsi:nil="true"/>
    <TaxCatchAll xmlns="fe7d3d3d-edeb-4fe7-a3a7-807c605bd48f"/>
    <TaxKeywordTaxHTField xmlns="fe7d3d3d-edeb-4fe7-a3a7-807c605bd48f">
      <Terms xmlns="http://schemas.microsoft.com/office/infopath/2007/PartnerControls"/>
    </TaxKeywordTaxHTField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829BC9B3626944BE2813B43FF5F14E" ma:contentTypeVersion="15" ma:contentTypeDescription="Create a new document." ma:contentTypeScope="" ma:versionID="4af337bd83ad4dff6e4ce25d195dc232">
  <xsd:schema xmlns:xsd="http://www.w3.org/2001/XMLSchema" xmlns:xs="http://www.w3.org/2001/XMLSchema" xmlns:p="http://schemas.microsoft.com/office/2006/metadata/properties" xmlns:ns1="http://schemas.microsoft.com/sharepoint/v3" xmlns:ns2="fe7d3d3d-edeb-4fe7-a3a7-807c605bd48f" xmlns:ns3="http://schemas.debble.com/" xmlns:ns4="a72f7c6f-330d-4d67-97fb-20ed5bc52c8b" targetNamespace="http://schemas.microsoft.com/office/2006/metadata/properties" ma:root="true" ma:fieldsID="0424fd3edd69fd80b3bd144c9e5edd62" ns1:_="" ns2:_="" ns3:_="" ns4:_="">
    <xsd:import namespace="http://schemas.microsoft.com/sharepoint/v3"/>
    <xsd:import namespace="fe7d3d3d-edeb-4fe7-a3a7-807c605bd48f"/>
    <xsd:import namespace="http://schemas.debble.com/"/>
    <xsd:import namespace="a72f7c6f-330d-4d67-97fb-20ed5bc52c8b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TaxKeywordTaxHTField" minOccurs="0"/>
                <xsd:element ref="ns2:TaxCatchAll" minOccurs="0"/>
                <xsd:element ref="ns3:eCSection" minOccurs="0"/>
                <xsd:element ref="ns3:eCDocumentTypeTaxHTField0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7d3d3d-edeb-4fe7-a3a7-807c605bd48f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Enterprise Keywords" ma:fieldId="{23f27201-bee3-471e-b2e7-b64fd8b7ca38}" ma:taxonomyMulti="true" ma:sspId="491bb693-b2fe-44cb-aff5-9e7881e9fd3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2" nillable="true" ma:displayName="Taxonomy Catch All Column" ma:hidden="true" ma:list="{4a29b86f-7b3f-40d5-b11d-49c8cd57b29b}" ma:internalName="TaxCatchAll" ma:showField="CatchAllData" ma:web="fe7d3d3d-edeb-4fe7-a3a7-807c605bd4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debble.com/" elementFormDefault="qualified">
    <xsd:import namespace="http://schemas.microsoft.com/office/2006/documentManagement/types"/>
    <xsd:import namespace="http://schemas.microsoft.com/office/infopath/2007/PartnerControls"/>
    <xsd:element name="eCSection" ma:index="13" nillable="true" ma:displayName="Section" ma:format="Dropdown" ma:internalName="eCSection">
      <xsd:simpleType>
        <xsd:restriction base="dms:Choice">
          <xsd:enumeration value="Logo's &amp; fonts"/>
          <xsd:enumeration value="Templates"/>
          <xsd:enumeration value="Styleguide"/>
          <xsd:enumeration value="Assets"/>
        </xsd:restriction>
      </xsd:simpleType>
    </xsd:element>
    <xsd:element name="eCDocumentTypeTaxHTField0" ma:index="14" nillable="true" ma:taxonomy="true" ma:internalName="eCDocumentTypeTaxHTField0" ma:taxonomyFieldName="eCDocumentType" ma:displayName="Document type" ma:indexed="true" ma:default="" ma:fieldId="{cd1b69f7-4505-48ac-85b1-3ce0c98cf64c}" ma:sspId="491bb693-b2fe-44cb-aff5-9e7881e9fd30" ma:termSetId="ec044ec7-ef57-4853-1337-06730824c9a4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2f7c6f-330d-4d67-97fb-20ed5bc52c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EF93B1-A4A9-46AE-9BE6-12BC5D8BC8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04CE38-14A7-4112-8BA0-2CE72FBE5FA1}">
  <ds:schemaRefs>
    <ds:schemaRef ds:uri="http://schemas.microsoft.com/office/2006/metadata/properties"/>
    <ds:schemaRef ds:uri="http://schemas.microsoft.com/office/infopath/2007/PartnerControls"/>
    <ds:schemaRef ds:uri="http://schemas.debble.com/"/>
    <ds:schemaRef ds:uri="fe7d3d3d-edeb-4fe7-a3a7-807c605bd48f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06CB2758-78E1-4123-800E-F400A4A563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e7d3d3d-edeb-4fe7-a3a7-807c605bd48f"/>
    <ds:schemaRef ds:uri="http://schemas.debble.com/"/>
    <ds:schemaRef ds:uri="a72f7c6f-330d-4d67-97fb-20ed5bc52c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LINKIT</Template>
  <TotalTime>13254</TotalTime>
  <Words>1078</Words>
  <Application>Microsoft Macintosh PowerPoint</Application>
  <PresentationFormat>Widescreen</PresentationFormat>
  <Paragraphs>213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Arial Black</vt:lpstr>
      <vt:lpstr>Calibri</vt:lpstr>
      <vt:lpstr>Constantia</vt:lpstr>
      <vt:lpstr>Corbel</vt:lpstr>
      <vt:lpstr>LINKIT</vt:lpstr>
      <vt:lpstr>PowerPoint Presentation</vt:lpstr>
      <vt:lpstr>About me</vt:lpstr>
      <vt:lpstr>PowerPoint Presentation</vt:lpstr>
      <vt:lpstr>PowerPoint Presentation</vt:lpstr>
      <vt:lpstr>Why cloud computing?</vt:lpstr>
      <vt:lpstr>Why cloud computing?</vt:lpstr>
      <vt:lpstr>Why cloud computing?</vt:lpstr>
      <vt:lpstr>PowerPoint Presentation</vt:lpstr>
      <vt:lpstr>What is cloud computing?</vt:lpstr>
      <vt:lpstr>What is cloud computing?</vt:lpstr>
      <vt:lpstr>What is cloud computing?</vt:lpstr>
      <vt:lpstr>What is Azure?</vt:lpstr>
      <vt:lpstr>PowerPoint Presentation</vt:lpstr>
      <vt:lpstr>Azure Functions</vt:lpstr>
      <vt:lpstr>Azure Functions</vt:lpstr>
      <vt:lpstr>Event driven architecture</vt:lpstr>
      <vt:lpstr>Azure Functions</vt:lpstr>
      <vt:lpstr>Azure Functions</vt:lpstr>
      <vt:lpstr>Azure Functions</vt:lpstr>
      <vt:lpstr>Azure Functions</vt:lpstr>
      <vt:lpstr>Azure Functions</vt:lpstr>
      <vt:lpstr>Azure Functions &amp; Python</vt:lpstr>
      <vt:lpstr>PowerPoint Presentation</vt:lpstr>
      <vt:lpstr>Best Practices</vt:lpstr>
      <vt:lpstr>Best Practices</vt:lpstr>
      <vt:lpstr>Best Practices</vt:lpstr>
      <vt:lpstr>Best Practices</vt:lpstr>
      <vt:lpstr>Best Practices</vt:lpstr>
      <vt:lpstr>Best Practices</vt:lpstr>
      <vt:lpstr>Best Practices</vt:lpstr>
      <vt:lpstr>Best Practices</vt:lpstr>
      <vt:lpstr>Best Practices</vt:lpstr>
      <vt:lpstr>Best Practices</vt:lpstr>
      <vt:lpstr>Best Practices</vt:lpstr>
      <vt:lpstr>What you need to consider?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Mistakes and antipatterns in serverless functions</dc:title>
  <dc:subject/>
  <dc:creator>Dzvezdana Arsovska</dc:creator>
  <cp:keywords/>
  <dc:description/>
  <cp:lastModifiedBy>Dzvezdana Arsovska</cp:lastModifiedBy>
  <cp:revision>200</cp:revision>
  <dcterms:created xsi:type="dcterms:W3CDTF">2020-02-11T10:27:10Z</dcterms:created>
  <dcterms:modified xsi:type="dcterms:W3CDTF">2020-03-29T11:10:52Z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0x01010017829BC9B3626944BE2813B43FF5F14E</vt:lpwstr>
  </property>
  <property fmtid="{D5CDD505-2E9C-101B-9397-08002B2CF9AE}" pid="3" name="TaxKeyword">
    <vt:lpwstr/>
  </property>
  <property fmtid="{D5CDD505-2E9C-101B-9397-08002B2CF9AE}" pid="4" name="eCDocumentType">
    <vt:lpwstr/>
  </property>
</Properties>
</file>